
<file path=[Content_Types].xml><?xml version="1.0" encoding="utf-8"?>
<Types xmlns="http://schemas.openxmlformats.org/package/2006/content-types">
  <Override PartName="/ppt/diagrams/data17.xml" ContentType="application/vnd.openxmlformats-officedocument.drawingml.diagramData+xml"/>
  <Override PartName="/ppt/diagrams/colors22.xml" ContentType="application/vnd.openxmlformats-officedocument.drawingml.diagramColor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diagrams/layout24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quickStyle16.xml" ContentType="application/vnd.openxmlformats-officedocument.drawingml.diagramStyle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8.xml" ContentType="application/vnd.openxmlformats-officedocument.drawingml.diagramLayout+xml"/>
  <Override PartName="/ppt/diagrams/quickStyle25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layout25.xml" ContentType="application/vnd.openxmlformats-officedocument.drawingml.diagramLayout+xml"/>
  <Default Extension="vml" ContentType="application/vnd.openxmlformats-officedocument.vmlDrawing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layout23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24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Default Extension="rels" ContentType="application/vnd.openxmlformats-package.relationships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diagrams/data1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70" r:id="rId9"/>
    <p:sldId id="263" r:id="rId10"/>
    <p:sldId id="264" r:id="rId11"/>
    <p:sldId id="265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6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0A0A"/>
    <a:srgbClr val="C23D02"/>
    <a:srgbClr val="8E02D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049" autoAdjust="0"/>
    <p:restoredTop sz="95405" autoAdjust="0"/>
  </p:normalViewPr>
  <p:slideViewPr>
    <p:cSldViewPr>
      <p:cViewPr varScale="1">
        <p:scale>
          <a:sx n="89" d="100"/>
          <a:sy n="89" d="100"/>
        </p:scale>
        <p:origin x="-120" y="-7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16B378-73DC-4FF1-B2D9-21A7E32EDAD6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0B09C7A-5D0C-40B2-80A4-36C0CA587029}">
      <dgm:prSet/>
      <dgm:spPr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pPr rtl="0"/>
          <a:r>
            <a:rPr lang="it-IT" b="0" u="sng" dirty="0" smtClean="0">
              <a:latin typeface="Arial" pitchFamily="34" charset="0"/>
              <a:cs typeface="Arial" pitchFamily="34" charset="0"/>
            </a:rPr>
            <a:t>Gli attuali tre capolinea:</a:t>
          </a:r>
          <a:endParaRPr lang="it-IT" b="0" u="sng" dirty="0">
            <a:latin typeface="Arial" pitchFamily="34" charset="0"/>
            <a:cs typeface="Arial" pitchFamily="34" charset="0"/>
          </a:endParaRPr>
        </a:p>
      </dgm:t>
    </dgm:pt>
    <dgm:pt modelId="{FE449D3E-4097-4082-B223-A31A7054F8B6}" type="parTrans" cxnId="{2E4E8A1C-49E8-402B-B996-F752C09C4D48}">
      <dgm:prSet/>
      <dgm:spPr/>
      <dgm:t>
        <a:bodyPr/>
        <a:lstStyle/>
        <a:p>
          <a:endParaRPr lang="it-IT"/>
        </a:p>
      </dgm:t>
    </dgm:pt>
    <dgm:pt modelId="{0F3C6939-3394-4931-B6F1-3BAC28A4853D}" type="sibTrans" cxnId="{2E4E8A1C-49E8-402B-B996-F752C09C4D48}">
      <dgm:prSet/>
      <dgm:spPr/>
      <dgm:t>
        <a:bodyPr/>
        <a:lstStyle/>
        <a:p>
          <a:endParaRPr lang="it-IT"/>
        </a:p>
      </dgm:t>
    </dgm:pt>
    <dgm:pt modelId="{22E8356E-99C4-4676-B93C-3428612C0399}" type="pres">
      <dgm:prSet presAssocID="{ED16B378-73DC-4FF1-B2D9-21A7E32EDAD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0EEC9987-A1CA-4DEB-B9E2-2FC26FA98401}" type="pres">
      <dgm:prSet presAssocID="{30B09C7A-5D0C-40B2-80A4-36C0CA587029}" presName="parentText" presStyleLbl="node1" presStyleIdx="0" presStyleCnt="1" custLinFactY="-201690" custLinFactNeighborX="-1724" custLinFactNeighborY="-300000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CC7DD3E-2634-4515-9817-CC1F4781CC89}" type="presOf" srcId="{ED16B378-73DC-4FF1-B2D9-21A7E32EDAD6}" destId="{22E8356E-99C4-4676-B93C-3428612C0399}" srcOrd="0" destOrd="0" presId="urn:microsoft.com/office/officeart/2005/8/layout/vList2"/>
    <dgm:cxn modelId="{3D0E464B-4DF5-4DDF-8803-778D2F4B7E25}" type="presOf" srcId="{30B09C7A-5D0C-40B2-80A4-36C0CA587029}" destId="{0EEC9987-A1CA-4DEB-B9E2-2FC26FA98401}" srcOrd="0" destOrd="0" presId="urn:microsoft.com/office/officeart/2005/8/layout/vList2"/>
    <dgm:cxn modelId="{2E4E8A1C-49E8-402B-B996-F752C09C4D48}" srcId="{ED16B378-73DC-4FF1-B2D9-21A7E32EDAD6}" destId="{30B09C7A-5D0C-40B2-80A4-36C0CA587029}" srcOrd="0" destOrd="0" parTransId="{FE449D3E-4097-4082-B223-A31A7054F8B6}" sibTransId="{0F3C6939-3394-4931-B6F1-3BAC28A4853D}"/>
    <dgm:cxn modelId="{AE330B4B-1015-417B-B0D1-7F200EE8E393}" type="presParOf" srcId="{22E8356E-99C4-4676-B93C-3428612C0399}" destId="{0EEC9987-A1CA-4DEB-B9E2-2FC26FA98401}" srcOrd="0" destOrd="0" presId="urn:microsoft.com/office/officeart/2005/8/layout/vList2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E56828E-985D-4A9D-9F7E-E6B5F5C2B3F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6DD870A-4A32-4BFC-9198-0124F84FC83E}">
      <dgm:prSet phldrT="[Testo]" custT="1"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r>
            <a:rPr lang="it-IT" sz="1800" b="0" i="0" dirty="0" smtClean="0"/>
            <a:t>Standard urbanistici:</a:t>
          </a:r>
        </a:p>
        <a:p>
          <a:r>
            <a:rPr lang="it-IT" sz="1800" b="0" i="0" dirty="0" smtClean="0"/>
            <a:t>   </a:t>
          </a:r>
          <a:r>
            <a:rPr lang="it-IT" sz="1800" b="0" i="0" dirty="0" err="1" smtClean="0"/>
            <a:t>-D.M.</a:t>
          </a:r>
          <a:r>
            <a:rPr lang="it-IT" sz="1800" b="0" i="0" dirty="0" smtClean="0"/>
            <a:t>  n. 1444 del 02/04/1968  - Legge n.765/67 </a:t>
          </a:r>
        </a:p>
        <a:p>
          <a:r>
            <a:rPr lang="it-IT" sz="1800" b="0" i="0" dirty="0" smtClean="0"/>
            <a:t>   -Art.10 e art. 68 rispettivamente del P.R.G. e del </a:t>
          </a:r>
          <a:r>
            <a:rPr lang="it-IT" sz="1800" b="0" i="0" dirty="0" err="1" smtClean="0"/>
            <a:t>R.E.</a:t>
          </a:r>
          <a:r>
            <a:rPr lang="it-IT" sz="1800" b="0" i="0" dirty="0" smtClean="0"/>
            <a:t> del Comune di Massa</a:t>
          </a:r>
        </a:p>
      </dgm:t>
    </dgm:pt>
    <dgm:pt modelId="{F9E382C6-1AB9-45D3-87F6-BB18E7AB302B}" type="parTrans" cxnId="{CC64051C-1325-4955-AAE3-66D28DDC0091}">
      <dgm:prSet/>
      <dgm:spPr/>
      <dgm:t>
        <a:bodyPr/>
        <a:lstStyle/>
        <a:p>
          <a:endParaRPr lang="it-IT"/>
        </a:p>
      </dgm:t>
    </dgm:pt>
    <dgm:pt modelId="{23587E86-FDCC-4B02-9500-F403646930A5}" type="sibTrans" cxnId="{CC64051C-1325-4955-AAE3-66D28DDC0091}">
      <dgm:prSet/>
      <dgm:spPr/>
      <dgm:t>
        <a:bodyPr/>
        <a:lstStyle/>
        <a:p>
          <a:endParaRPr lang="it-IT"/>
        </a:p>
      </dgm:t>
    </dgm:pt>
    <dgm:pt modelId="{7749362B-AC2C-489B-AD52-28921B3DA4D2}" type="pres">
      <dgm:prSet presAssocID="{7E56828E-985D-4A9D-9F7E-E6B5F5C2B3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7856557-3FBF-4831-9A35-52F7DB5E6BB7}" type="pres">
      <dgm:prSet presAssocID="{76DD870A-4A32-4BFC-9198-0124F84FC83E}" presName="parentText" presStyleLbl="node1" presStyleIdx="0" presStyleCnt="1" custScaleY="241249" custLinFactNeighborX="826" custLinFactNeighborY="-118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76092060-5581-4CE4-80DA-65A0A4A6320A}" type="presOf" srcId="{7E56828E-985D-4A9D-9F7E-E6B5F5C2B3F7}" destId="{7749362B-AC2C-489B-AD52-28921B3DA4D2}" srcOrd="0" destOrd="0" presId="urn:microsoft.com/office/officeart/2005/8/layout/vList2"/>
    <dgm:cxn modelId="{CC64051C-1325-4955-AAE3-66D28DDC0091}" srcId="{7E56828E-985D-4A9D-9F7E-E6B5F5C2B3F7}" destId="{76DD870A-4A32-4BFC-9198-0124F84FC83E}" srcOrd="0" destOrd="0" parTransId="{F9E382C6-1AB9-45D3-87F6-BB18E7AB302B}" sibTransId="{23587E86-FDCC-4B02-9500-F403646930A5}"/>
    <dgm:cxn modelId="{D1A17C86-75B2-4B07-92F6-B29F95AFACC5}" type="presOf" srcId="{76DD870A-4A32-4BFC-9198-0124F84FC83E}" destId="{97856557-3FBF-4831-9A35-52F7DB5E6BB7}" srcOrd="0" destOrd="0" presId="urn:microsoft.com/office/officeart/2005/8/layout/vList2"/>
    <dgm:cxn modelId="{C238B072-A6E1-4084-A46A-DE6350DE0A6E}" type="presParOf" srcId="{7749362B-AC2C-489B-AD52-28921B3DA4D2}" destId="{97856557-3FBF-4831-9A35-52F7DB5E6BB7}" srcOrd="0" destOrd="0" presId="urn:microsoft.com/office/officeart/2005/8/layout/vList2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E56828E-985D-4A9D-9F7E-E6B5F5C2B3F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8451EAC-6FCF-4EE1-AF79-7B667D4653DD}">
      <dgm:prSet/>
      <dgm:spPr/>
      <dgm:t>
        <a:bodyPr/>
        <a:lstStyle/>
        <a:p>
          <a:r>
            <a:rPr lang="it-IT" dirty="0" smtClean="0"/>
            <a:t>213 posti auto</a:t>
          </a:r>
        </a:p>
        <a:p>
          <a:r>
            <a:rPr lang="it-IT" dirty="0" smtClean="0"/>
            <a:t>6 stalli per i diversamente abili</a:t>
          </a:r>
        </a:p>
        <a:p>
          <a:r>
            <a:rPr lang="it-IT" dirty="0" smtClean="0"/>
            <a:t>93 parcheggi per motocicli</a:t>
          </a:r>
          <a:endParaRPr lang="it-IT" dirty="0"/>
        </a:p>
      </dgm:t>
    </dgm:pt>
    <dgm:pt modelId="{9A2AA8E6-FD81-4B16-9C17-397FD6D69565}" type="parTrans" cxnId="{FE887781-F678-49D4-BAC5-3B487132A936}">
      <dgm:prSet/>
      <dgm:spPr/>
      <dgm:t>
        <a:bodyPr/>
        <a:lstStyle/>
        <a:p>
          <a:endParaRPr lang="it-IT"/>
        </a:p>
      </dgm:t>
    </dgm:pt>
    <dgm:pt modelId="{657FCEC7-4648-4872-BF12-5695DEAC1F0C}" type="sibTrans" cxnId="{FE887781-F678-49D4-BAC5-3B487132A936}">
      <dgm:prSet/>
      <dgm:spPr/>
      <dgm:t>
        <a:bodyPr/>
        <a:lstStyle/>
        <a:p>
          <a:endParaRPr lang="it-IT"/>
        </a:p>
      </dgm:t>
    </dgm:pt>
    <dgm:pt modelId="{7749362B-AC2C-489B-AD52-28921B3DA4D2}" type="pres">
      <dgm:prSet presAssocID="{7E56828E-985D-4A9D-9F7E-E6B5F5C2B3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444E26E-E03D-4ACD-825C-765C6A0E2EE1}" type="pres">
      <dgm:prSet presAssocID="{28451EAC-6FCF-4EE1-AF79-7B667D4653DD}" presName="parentText" presStyleLbl="node1" presStyleIdx="0" presStyleCnt="1" custScaleY="112007" custLinFactNeighborX="-4762" custLinFactNeighborY="-59536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0DA6FD8-5CD9-4BEC-9135-DE5EC42DFF28}" type="presOf" srcId="{7E56828E-985D-4A9D-9F7E-E6B5F5C2B3F7}" destId="{7749362B-AC2C-489B-AD52-28921B3DA4D2}" srcOrd="0" destOrd="0" presId="urn:microsoft.com/office/officeart/2005/8/layout/vList2"/>
    <dgm:cxn modelId="{883D1D5A-CC27-4ECB-AECD-3DCCFD648CD6}" type="presOf" srcId="{28451EAC-6FCF-4EE1-AF79-7B667D4653DD}" destId="{1444E26E-E03D-4ACD-825C-765C6A0E2EE1}" srcOrd="0" destOrd="0" presId="urn:microsoft.com/office/officeart/2005/8/layout/vList2"/>
    <dgm:cxn modelId="{FE887781-F678-49D4-BAC5-3B487132A936}" srcId="{7E56828E-985D-4A9D-9F7E-E6B5F5C2B3F7}" destId="{28451EAC-6FCF-4EE1-AF79-7B667D4653DD}" srcOrd="0" destOrd="0" parTransId="{9A2AA8E6-FD81-4B16-9C17-397FD6D69565}" sibTransId="{657FCEC7-4648-4872-BF12-5695DEAC1F0C}"/>
    <dgm:cxn modelId="{8C303EEB-F088-495D-BB72-899416236DEC}" type="presParOf" srcId="{7749362B-AC2C-489B-AD52-28921B3DA4D2}" destId="{1444E26E-E03D-4ACD-825C-765C6A0E2EE1}" srcOrd="0" destOrd="0" presId="urn:microsoft.com/office/officeart/2005/8/layout/vList2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E56828E-985D-4A9D-9F7E-E6B5F5C2B3F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6DD870A-4A32-4BFC-9198-0124F84FC83E}">
      <dgm:prSet phldrT="[Testo]" custT="1"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r>
            <a:rPr lang="it-IT" sz="2000" b="0" i="0" dirty="0" smtClean="0"/>
            <a:t>L’autorimessa e le pensiline per gli autobus</a:t>
          </a:r>
        </a:p>
      </dgm:t>
    </dgm:pt>
    <dgm:pt modelId="{F9E382C6-1AB9-45D3-87F6-BB18E7AB302B}" type="parTrans" cxnId="{CC64051C-1325-4955-AAE3-66D28DDC0091}">
      <dgm:prSet/>
      <dgm:spPr/>
      <dgm:t>
        <a:bodyPr/>
        <a:lstStyle/>
        <a:p>
          <a:endParaRPr lang="it-IT"/>
        </a:p>
      </dgm:t>
    </dgm:pt>
    <dgm:pt modelId="{23587E86-FDCC-4B02-9500-F403646930A5}" type="sibTrans" cxnId="{CC64051C-1325-4955-AAE3-66D28DDC0091}">
      <dgm:prSet/>
      <dgm:spPr/>
      <dgm:t>
        <a:bodyPr/>
        <a:lstStyle/>
        <a:p>
          <a:endParaRPr lang="it-IT"/>
        </a:p>
      </dgm:t>
    </dgm:pt>
    <dgm:pt modelId="{7749362B-AC2C-489B-AD52-28921B3DA4D2}" type="pres">
      <dgm:prSet presAssocID="{7E56828E-985D-4A9D-9F7E-E6B5F5C2B3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7856557-3FBF-4831-9A35-52F7DB5E6BB7}" type="pres">
      <dgm:prSet presAssocID="{76DD870A-4A32-4BFC-9198-0124F84FC83E}" presName="parentText" presStyleLbl="node1" presStyleIdx="0" presStyleCnt="1" custScaleY="241249" custLinFactNeighborY="-8937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453037DB-45BE-4D90-8D39-5E74E3256B7D}" type="presOf" srcId="{7E56828E-985D-4A9D-9F7E-E6B5F5C2B3F7}" destId="{7749362B-AC2C-489B-AD52-28921B3DA4D2}" srcOrd="0" destOrd="0" presId="urn:microsoft.com/office/officeart/2005/8/layout/vList2"/>
    <dgm:cxn modelId="{CC64051C-1325-4955-AAE3-66D28DDC0091}" srcId="{7E56828E-985D-4A9D-9F7E-E6B5F5C2B3F7}" destId="{76DD870A-4A32-4BFC-9198-0124F84FC83E}" srcOrd="0" destOrd="0" parTransId="{F9E382C6-1AB9-45D3-87F6-BB18E7AB302B}" sibTransId="{23587E86-FDCC-4B02-9500-F403646930A5}"/>
    <dgm:cxn modelId="{EFEEC1BE-0D80-4BE0-A998-86858EB3688D}" type="presOf" srcId="{76DD870A-4A32-4BFC-9198-0124F84FC83E}" destId="{97856557-3FBF-4831-9A35-52F7DB5E6BB7}" srcOrd="0" destOrd="0" presId="urn:microsoft.com/office/officeart/2005/8/layout/vList2"/>
    <dgm:cxn modelId="{1F64F247-D576-454B-A9CD-6F1361277E24}" type="presParOf" srcId="{7749362B-AC2C-489B-AD52-28921B3DA4D2}" destId="{97856557-3FBF-4831-9A35-52F7DB5E6BB7}" srcOrd="0" destOrd="0" presId="urn:microsoft.com/office/officeart/2005/8/layout/vList2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2225B7E-B0F9-4016-9DFE-CCC4D3A1B648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018496E1-C9D6-47CF-8B35-E4506EB24B20}">
      <dgm:prSet phldrT="[Testo]" custT="1"/>
      <dgm:spPr/>
      <dgm:t>
        <a:bodyPr/>
        <a:lstStyle/>
        <a:p>
          <a:pPr algn="l"/>
          <a:r>
            <a:rPr lang="it-IT" sz="1800" dirty="0" smtClean="0">
              <a:solidFill>
                <a:schemeClr val="bg1"/>
              </a:solidFill>
            </a:rPr>
            <a:t>Piazza IV Novembre</a:t>
          </a:r>
          <a:endParaRPr lang="it-IT" sz="1800" dirty="0">
            <a:solidFill>
              <a:schemeClr val="bg1"/>
            </a:solidFill>
          </a:endParaRPr>
        </a:p>
      </dgm:t>
    </dgm:pt>
    <dgm:pt modelId="{A30933B2-7A56-46CF-B2D9-54D506FDABBE}" type="parTrans" cxnId="{D5CBFC6F-983D-424D-A415-83FE8A15BAE2}">
      <dgm:prSet/>
      <dgm:spPr/>
      <dgm:t>
        <a:bodyPr/>
        <a:lstStyle/>
        <a:p>
          <a:endParaRPr lang="it-IT"/>
        </a:p>
      </dgm:t>
    </dgm:pt>
    <dgm:pt modelId="{F9B4B83B-57FB-4B2C-8F95-91E44969D968}" type="sibTrans" cxnId="{D5CBFC6F-983D-424D-A415-83FE8A15BAE2}">
      <dgm:prSet/>
      <dgm:spPr/>
      <dgm:t>
        <a:bodyPr/>
        <a:lstStyle/>
        <a:p>
          <a:endParaRPr lang="it-IT"/>
        </a:p>
      </dgm:t>
    </dgm:pt>
    <dgm:pt modelId="{C6914D63-F7E5-4AF9-B99E-5649C1A13133}" type="pres">
      <dgm:prSet presAssocID="{B2225B7E-B0F9-4016-9DFE-CCC4D3A1B648}" presName="Name0" presStyleCnt="0">
        <dgm:presLayoutVars>
          <dgm:dir/>
          <dgm:animLvl val="lvl"/>
          <dgm:resizeHandles val="exact"/>
        </dgm:presLayoutVars>
      </dgm:prSet>
      <dgm:spPr/>
    </dgm:pt>
    <dgm:pt modelId="{3011B118-7372-4D43-A285-A1A8C419F984}" type="pres">
      <dgm:prSet presAssocID="{B2225B7E-B0F9-4016-9DFE-CCC4D3A1B648}" presName="dummy" presStyleCnt="0"/>
      <dgm:spPr/>
    </dgm:pt>
    <dgm:pt modelId="{6C172AD5-C72E-4D7B-8495-0732E948A3C1}" type="pres">
      <dgm:prSet presAssocID="{B2225B7E-B0F9-4016-9DFE-CCC4D3A1B648}" presName="linH" presStyleCnt="0"/>
      <dgm:spPr/>
    </dgm:pt>
    <dgm:pt modelId="{1383742D-5FC3-4F48-8DF1-F73837297B85}" type="pres">
      <dgm:prSet presAssocID="{B2225B7E-B0F9-4016-9DFE-CCC4D3A1B648}" presName="padding1" presStyleCnt="0"/>
      <dgm:spPr/>
    </dgm:pt>
    <dgm:pt modelId="{43E33AD6-E1C1-4A9B-A2C3-E147BD70EE89}" type="pres">
      <dgm:prSet presAssocID="{018496E1-C9D6-47CF-8B35-E4506EB24B20}" presName="linV" presStyleCnt="0"/>
      <dgm:spPr/>
    </dgm:pt>
    <dgm:pt modelId="{5D228189-D339-4742-B71C-621AC45287D7}" type="pres">
      <dgm:prSet presAssocID="{018496E1-C9D6-47CF-8B35-E4506EB24B20}" presName="spVertical1" presStyleCnt="0"/>
      <dgm:spPr/>
    </dgm:pt>
    <dgm:pt modelId="{0A3050F0-2135-49AF-8A9D-9D8449E90A07}" type="pres">
      <dgm:prSet presAssocID="{018496E1-C9D6-47CF-8B35-E4506EB24B20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77A653E-078E-4A2D-AAFB-329CAC9C7D27}" type="pres">
      <dgm:prSet presAssocID="{018496E1-C9D6-47CF-8B35-E4506EB24B20}" presName="spVertical2" presStyleCnt="0"/>
      <dgm:spPr/>
    </dgm:pt>
    <dgm:pt modelId="{6F111910-FD13-415D-9F79-A2915559DD5B}" type="pres">
      <dgm:prSet presAssocID="{018496E1-C9D6-47CF-8B35-E4506EB24B20}" presName="spVertical3" presStyleCnt="0"/>
      <dgm:spPr/>
    </dgm:pt>
    <dgm:pt modelId="{995F6756-99C0-440E-92F7-7714E4AB6386}" type="pres">
      <dgm:prSet presAssocID="{B2225B7E-B0F9-4016-9DFE-CCC4D3A1B648}" presName="padding2" presStyleCnt="0"/>
      <dgm:spPr/>
    </dgm:pt>
    <dgm:pt modelId="{01C244A5-7FDD-4F1C-9918-9239DCF766AE}" type="pres">
      <dgm:prSet presAssocID="{B2225B7E-B0F9-4016-9DFE-CCC4D3A1B648}" presName="negArrow" presStyleCnt="0"/>
      <dgm:spPr/>
    </dgm:pt>
    <dgm:pt modelId="{F262B587-CDCC-496F-A12B-3649E397CC64}" type="pres">
      <dgm:prSet presAssocID="{B2225B7E-B0F9-4016-9DFE-CCC4D3A1B648}" presName="backgroundArrow" presStyleLbl="node1" presStyleIdx="0" presStyleCnt="1"/>
      <dgm:spPr/>
    </dgm:pt>
  </dgm:ptLst>
  <dgm:cxnLst>
    <dgm:cxn modelId="{FFC9807B-27D1-4465-8B36-A4DBFC2BA01B}" type="presOf" srcId="{B2225B7E-B0F9-4016-9DFE-CCC4D3A1B648}" destId="{C6914D63-F7E5-4AF9-B99E-5649C1A13133}" srcOrd="0" destOrd="0" presId="urn:microsoft.com/office/officeart/2005/8/layout/hProcess3"/>
    <dgm:cxn modelId="{D5CBFC6F-983D-424D-A415-83FE8A15BAE2}" srcId="{B2225B7E-B0F9-4016-9DFE-CCC4D3A1B648}" destId="{018496E1-C9D6-47CF-8B35-E4506EB24B20}" srcOrd="0" destOrd="0" parTransId="{A30933B2-7A56-46CF-B2D9-54D506FDABBE}" sibTransId="{F9B4B83B-57FB-4B2C-8F95-91E44969D968}"/>
    <dgm:cxn modelId="{B3050826-BFD3-41B2-82A6-0D1DF43D1CC4}" type="presOf" srcId="{018496E1-C9D6-47CF-8B35-E4506EB24B20}" destId="{0A3050F0-2135-49AF-8A9D-9D8449E90A07}" srcOrd="0" destOrd="0" presId="urn:microsoft.com/office/officeart/2005/8/layout/hProcess3"/>
    <dgm:cxn modelId="{713D3E00-D994-4E11-89FE-29EED922895F}" type="presParOf" srcId="{C6914D63-F7E5-4AF9-B99E-5649C1A13133}" destId="{3011B118-7372-4D43-A285-A1A8C419F984}" srcOrd="0" destOrd="0" presId="urn:microsoft.com/office/officeart/2005/8/layout/hProcess3"/>
    <dgm:cxn modelId="{133E8326-E9AE-4879-ACDB-AE5AEE15292B}" type="presParOf" srcId="{C6914D63-F7E5-4AF9-B99E-5649C1A13133}" destId="{6C172AD5-C72E-4D7B-8495-0732E948A3C1}" srcOrd="1" destOrd="0" presId="urn:microsoft.com/office/officeart/2005/8/layout/hProcess3"/>
    <dgm:cxn modelId="{E6F99F9C-6E14-473D-8442-0BD9A7B865BF}" type="presParOf" srcId="{6C172AD5-C72E-4D7B-8495-0732E948A3C1}" destId="{1383742D-5FC3-4F48-8DF1-F73837297B85}" srcOrd="0" destOrd="0" presId="urn:microsoft.com/office/officeart/2005/8/layout/hProcess3"/>
    <dgm:cxn modelId="{5AF865B5-43D2-4560-8BB3-D8C43818EA9C}" type="presParOf" srcId="{6C172AD5-C72E-4D7B-8495-0732E948A3C1}" destId="{43E33AD6-E1C1-4A9B-A2C3-E147BD70EE89}" srcOrd="1" destOrd="0" presId="urn:microsoft.com/office/officeart/2005/8/layout/hProcess3"/>
    <dgm:cxn modelId="{5E4DE7B4-09CC-49AF-B60E-95F5DF0180FE}" type="presParOf" srcId="{43E33AD6-E1C1-4A9B-A2C3-E147BD70EE89}" destId="{5D228189-D339-4742-B71C-621AC45287D7}" srcOrd="0" destOrd="0" presId="urn:microsoft.com/office/officeart/2005/8/layout/hProcess3"/>
    <dgm:cxn modelId="{CBAD114B-CDE1-4256-86A4-7F94DA6219BB}" type="presParOf" srcId="{43E33AD6-E1C1-4A9B-A2C3-E147BD70EE89}" destId="{0A3050F0-2135-49AF-8A9D-9D8449E90A07}" srcOrd="1" destOrd="0" presId="urn:microsoft.com/office/officeart/2005/8/layout/hProcess3"/>
    <dgm:cxn modelId="{E48AE0A7-7805-4EA2-B473-99AFEF9CA701}" type="presParOf" srcId="{43E33AD6-E1C1-4A9B-A2C3-E147BD70EE89}" destId="{277A653E-078E-4A2D-AAFB-329CAC9C7D27}" srcOrd="2" destOrd="0" presId="urn:microsoft.com/office/officeart/2005/8/layout/hProcess3"/>
    <dgm:cxn modelId="{01EAC0BA-9E89-4F1A-B367-BA92BD302F16}" type="presParOf" srcId="{43E33AD6-E1C1-4A9B-A2C3-E147BD70EE89}" destId="{6F111910-FD13-415D-9F79-A2915559DD5B}" srcOrd="3" destOrd="0" presId="urn:microsoft.com/office/officeart/2005/8/layout/hProcess3"/>
    <dgm:cxn modelId="{80D565C0-F2BF-453C-BF7B-569D98D6303E}" type="presParOf" srcId="{6C172AD5-C72E-4D7B-8495-0732E948A3C1}" destId="{995F6756-99C0-440E-92F7-7714E4AB6386}" srcOrd="2" destOrd="0" presId="urn:microsoft.com/office/officeart/2005/8/layout/hProcess3"/>
    <dgm:cxn modelId="{DBB9DD79-692E-4FC1-9AC5-EB91FEBDD7FA}" type="presParOf" srcId="{6C172AD5-C72E-4D7B-8495-0732E948A3C1}" destId="{01C244A5-7FDD-4F1C-9918-9239DCF766AE}" srcOrd="3" destOrd="0" presId="urn:microsoft.com/office/officeart/2005/8/layout/hProcess3"/>
    <dgm:cxn modelId="{1AF213E4-6934-41FC-B5E8-B6C09FDAC24A}" type="presParOf" srcId="{6C172AD5-C72E-4D7B-8495-0732E948A3C1}" destId="{F262B587-CDCC-496F-A12B-3649E397CC64}" srcOrd="4" destOrd="0" presId="urn:microsoft.com/office/officeart/2005/8/layout/hProcess3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6F1ADFB-B7AD-40A8-99E1-4D731030B6C2}" type="doc">
      <dgm:prSet loTypeId="urn:microsoft.com/office/officeart/2005/8/layout/arrow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D5D8F3C-BF93-491A-8CBE-115FBBE65458}" type="pres">
      <dgm:prSet presAssocID="{86F1ADFB-B7AD-40A8-99E1-4D731030B6C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</dgm:ptLst>
  <dgm:cxnLst>
    <dgm:cxn modelId="{66ADFC8A-3A4B-4604-8ED4-AB9CBF5369AE}" type="presOf" srcId="{86F1ADFB-B7AD-40A8-99E1-4D731030B6C2}" destId="{BD5D8F3C-BF93-491A-8CBE-115FBBE65458}" srcOrd="0" destOrd="0" presId="urn:microsoft.com/office/officeart/2005/8/layout/arrow1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2225B7E-B0F9-4016-9DFE-CCC4D3A1B648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018496E1-C9D6-47CF-8B35-E4506EB24B20}">
      <dgm:prSet phldrT="[Testo]" custT="1"/>
      <dgm:spPr/>
      <dgm:t>
        <a:bodyPr/>
        <a:lstStyle/>
        <a:p>
          <a:pPr algn="r"/>
          <a:r>
            <a:rPr lang="it-IT" sz="1800" dirty="0" smtClean="0">
              <a:solidFill>
                <a:schemeClr val="bg1"/>
              </a:solidFill>
            </a:rPr>
            <a:t>Autorimessa</a:t>
          </a:r>
          <a:endParaRPr lang="it-IT" sz="1800" dirty="0">
            <a:solidFill>
              <a:schemeClr val="bg1"/>
            </a:solidFill>
          </a:endParaRPr>
        </a:p>
      </dgm:t>
    </dgm:pt>
    <dgm:pt modelId="{A30933B2-7A56-46CF-B2D9-54D506FDABBE}" type="parTrans" cxnId="{D5CBFC6F-983D-424D-A415-83FE8A15BAE2}">
      <dgm:prSet/>
      <dgm:spPr/>
      <dgm:t>
        <a:bodyPr/>
        <a:lstStyle/>
        <a:p>
          <a:endParaRPr lang="it-IT"/>
        </a:p>
      </dgm:t>
    </dgm:pt>
    <dgm:pt modelId="{F9B4B83B-57FB-4B2C-8F95-91E44969D968}" type="sibTrans" cxnId="{D5CBFC6F-983D-424D-A415-83FE8A15BAE2}">
      <dgm:prSet/>
      <dgm:spPr/>
      <dgm:t>
        <a:bodyPr/>
        <a:lstStyle/>
        <a:p>
          <a:endParaRPr lang="it-IT"/>
        </a:p>
      </dgm:t>
    </dgm:pt>
    <dgm:pt modelId="{C6914D63-F7E5-4AF9-B99E-5649C1A13133}" type="pres">
      <dgm:prSet presAssocID="{B2225B7E-B0F9-4016-9DFE-CCC4D3A1B648}" presName="Name0" presStyleCnt="0">
        <dgm:presLayoutVars>
          <dgm:dir/>
          <dgm:animLvl val="lvl"/>
          <dgm:resizeHandles val="exact"/>
        </dgm:presLayoutVars>
      </dgm:prSet>
      <dgm:spPr/>
    </dgm:pt>
    <dgm:pt modelId="{3011B118-7372-4D43-A285-A1A8C419F984}" type="pres">
      <dgm:prSet presAssocID="{B2225B7E-B0F9-4016-9DFE-CCC4D3A1B648}" presName="dummy" presStyleCnt="0"/>
      <dgm:spPr/>
    </dgm:pt>
    <dgm:pt modelId="{6C172AD5-C72E-4D7B-8495-0732E948A3C1}" type="pres">
      <dgm:prSet presAssocID="{B2225B7E-B0F9-4016-9DFE-CCC4D3A1B648}" presName="linH" presStyleCnt="0"/>
      <dgm:spPr/>
    </dgm:pt>
    <dgm:pt modelId="{1383742D-5FC3-4F48-8DF1-F73837297B85}" type="pres">
      <dgm:prSet presAssocID="{B2225B7E-B0F9-4016-9DFE-CCC4D3A1B648}" presName="padding1" presStyleCnt="0"/>
      <dgm:spPr/>
    </dgm:pt>
    <dgm:pt modelId="{43E33AD6-E1C1-4A9B-A2C3-E147BD70EE89}" type="pres">
      <dgm:prSet presAssocID="{018496E1-C9D6-47CF-8B35-E4506EB24B20}" presName="linV" presStyleCnt="0"/>
      <dgm:spPr/>
    </dgm:pt>
    <dgm:pt modelId="{5D228189-D339-4742-B71C-621AC45287D7}" type="pres">
      <dgm:prSet presAssocID="{018496E1-C9D6-47CF-8B35-E4506EB24B20}" presName="spVertical1" presStyleCnt="0"/>
      <dgm:spPr/>
    </dgm:pt>
    <dgm:pt modelId="{0A3050F0-2135-49AF-8A9D-9D8449E90A07}" type="pres">
      <dgm:prSet presAssocID="{018496E1-C9D6-47CF-8B35-E4506EB24B20}" presName="parTx" presStyleLbl="revTx" presStyleIdx="0" presStyleCnt="1" custScaleX="2790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77A653E-078E-4A2D-AAFB-329CAC9C7D27}" type="pres">
      <dgm:prSet presAssocID="{018496E1-C9D6-47CF-8B35-E4506EB24B20}" presName="spVertical2" presStyleCnt="0"/>
      <dgm:spPr/>
    </dgm:pt>
    <dgm:pt modelId="{6F111910-FD13-415D-9F79-A2915559DD5B}" type="pres">
      <dgm:prSet presAssocID="{018496E1-C9D6-47CF-8B35-E4506EB24B20}" presName="spVertical3" presStyleCnt="0"/>
      <dgm:spPr/>
    </dgm:pt>
    <dgm:pt modelId="{995F6756-99C0-440E-92F7-7714E4AB6386}" type="pres">
      <dgm:prSet presAssocID="{B2225B7E-B0F9-4016-9DFE-CCC4D3A1B648}" presName="padding2" presStyleCnt="0"/>
      <dgm:spPr/>
    </dgm:pt>
    <dgm:pt modelId="{01C244A5-7FDD-4F1C-9918-9239DCF766AE}" type="pres">
      <dgm:prSet presAssocID="{B2225B7E-B0F9-4016-9DFE-CCC4D3A1B648}" presName="negArrow" presStyleCnt="0"/>
      <dgm:spPr/>
    </dgm:pt>
    <dgm:pt modelId="{F262B587-CDCC-496F-A12B-3649E397CC64}" type="pres">
      <dgm:prSet presAssocID="{B2225B7E-B0F9-4016-9DFE-CCC4D3A1B648}" presName="backgroundArrow" presStyleLbl="node1" presStyleIdx="0" presStyleCnt="1" custAng="10800000"/>
      <dgm:spPr/>
    </dgm:pt>
  </dgm:ptLst>
  <dgm:cxnLst>
    <dgm:cxn modelId="{D5CBFC6F-983D-424D-A415-83FE8A15BAE2}" srcId="{B2225B7E-B0F9-4016-9DFE-CCC4D3A1B648}" destId="{018496E1-C9D6-47CF-8B35-E4506EB24B20}" srcOrd="0" destOrd="0" parTransId="{A30933B2-7A56-46CF-B2D9-54D506FDABBE}" sibTransId="{F9B4B83B-57FB-4B2C-8F95-91E44969D968}"/>
    <dgm:cxn modelId="{08841BE6-4A89-49BE-94A8-B79F739B872F}" type="presOf" srcId="{018496E1-C9D6-47CF-8B35-E4506EB24B20}" destId="{0A3050F0-2135-49AF-8A9D-9D8449E90A07}" srcOrd="0" destOrd="0" presId="urn:microsoft.com/office/officeart/2005/8/layout/hProcess3"/>
    <dgm:cxn modelId="{0503521C-5F18-4F83-9C03-958810C7B32E}" type="presOf" srcId="{B2225B7E-B0F9-4016-9DFE-CCC4D3A1B648}" destId="{C6914D63-F7E5-4AF9-B99E-5649C1A13133}" srcOrd="0" destOrd="0" presId="urn:microsoft.com/office/officeart/2005/8/layout/hProcess3"/>
    <dgm:cxn modelId="{EEFF6AE6-5CC3-4758-9F40-C00D950332E2}" type="presParOf" srcId="{C6914D63-F7E5-4AF9-B99E-5649C1A13133}" destId="{3011B118-7372-4D43-A285-A1A8C419F984}" srcOrd="0" destOrd="0" presId="urn:microsoft.com/office/officeart/2005/8/layout/hProcess3"/>
    <dgm:cxn modelId="{FB420B1A-137A-4108-AE67-CB472BD40EB8}" type="presParOf" srcId="{C6914D63-F7E5-4AF9-B99E-5649C1A13133}" destId="{6C172AD5-C72E-4D7B-8495-0732E948A3C1}" srcOrd="1" destOrd="0" presId="urn:microsoft.com/office/officeart/2005/8/layout/hProcess3"/>
    <dgm:cxn modelId="{5C553010-5226-4B65-97A1-019DE0E65383}" type="presParOf" srcId="{6C172AD5-C72E-4D7B-8495-0732E948A3C1}" destId="{1383742D-5FC3-4F48-8DF1-F73837297B85}" srcOrd="0" destOrd="0" presId="urn:microsoft.com/office/officeart/2005/8/layout/hProcess3"/>
    <dgm:cxn modelId="{AD224E73-FDD0-4073-8F42-44261177BEC6}" type="presParOf" srcId="{6C172AD5-C72E-4D7B-8495-0732E948A3C1}" destId="{43E33AD6-E1C1-4A9B-A2C3-E147BD70EE89}" srcOrd="1" destOrd="0" presId="urn:microsoft.com/office/officeart/2005/8/layout/hProcess3"/>
    <dgm:cxn modelId="{4E7C7BEF-08B3-4746-889C-AA9A59AD5AF1}" type="presParOf" srcId="{43E33AD6-E1C1-4A9B-A2C3-E147BD70EE89}" destId="{5D228189-D339-4742-B71C-621AC45287D7}" srcOrd="0" destOrd="0" presId="urn:microsoft.com/office/officeart/2005/8/layout/hProcess3"/>
    <dgm:cxn modelId="{513FE515-2F11-4FCF-A491-B434CC67BA77}" type="presParOf" srcId="{43E33AD6-E1C1-4A9B-A2C3-E147BD70EE89}" destId="{0A3050F0-2135-49AF-8A9D-9D8449E90A07}" srcOrd="1" destOrd="0" presId="urn:microsoft.com/office/officeart/2005/8/layout/hProcess3"/>
    <dgm:cxn modelId="{EB2C46D3-565C-407A-997A-9E275B2BFC44}" type="presParOf" srcId="{43E33AD6-E1C1-4A9B-A2C3-E147BD70EE89}" destId="{277A653E-078E-4A2D-AAFB-329CAC9C7D27}" srcOrd="2" destOrd="0" presId="urn:microsoft.com/office/officeart/2005/8/layout/hProcess3"/>
    <dgm:cxn modelId="{80C27740-87D1-4438-815F-8D759BB2CC23}" type="presParOf" srcId="{43E33AD6-E1C1-4A9B-A2C3-E147BD70EE89}" destId="{6F111910-FD13-415D-9F79-A2915559DD5B}" srcOrd="3" destOrd="0" presId="urn:microsoft.com/office/officeart/2005/8/layout/hProcess3"/>
    <dgm:cxn modelId="{9A7FB7D7-0100-43AE-B900-A3ADBE77ABCC}" type="presParOf" srcId="{6C172AD5-C72E-4D7B-8495-0732E948A3C1}" destId="{995F6756-99C0-440E-92F7-7714E4AB6386}" srcOrd="2" destOrd="0" presId="urn:microsoft.com/office/officeart/2005/8/layout/hProcess3"/>
    <dgm:cxn modelId="{FA2EFF3D-5F58-4D2E-BEB7-534EAE36CDBC}" type="presParOf" srcId="{6C172AD5-C72E-4D7B-8495-0732E948A3C1}" destId="{01C244A5-7FDD-4F1C-9918-9239DCF766AE}" srcOrd="3" destOrd="0" presId="urn:microsoft.com/office/officeart/2005/8/layout/hProcess3"/>
    <dgm:cxn modelId="{4DD42C69-37CD-4462-8CDF-E122BEA90AF1}" type="presParOf" srcId="{6C172AD5-C72E-4D7B-8495-0732E948A3C1}" destId="{F262B587-CDCC-496F-A12B-3649E397CC64}" srcOrd="4" destOrd="0" presId="urn:microsoft.com/office/officeart/2005/8/layout/hProcess3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E56828E-985D-4A9D-9F7E-E6B5F5C2B3F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6DD870A-4A32-4BFC-9198-0124F84FC83E}">
      <dgm:prSet phldrT="[Testo]" custT="1"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r>
            <a:rPr lang="it-IT" sz="1800" b="1" i="1" dirty="0" smtClean="0"/>
            <a:t>LA PIAZZETTA CON IL VANO ASCENSORE</a:t>
          </a:r>
        </a:p>
      </dgm:t>
    </dgm:pt>
    <dgm:pt modelId="{F9E382C6-1AB9-45D3-87F6-BB18E7AB302B}" type="parTrans" cxnId="{CC64051C-1325-4955-AAE3-66D28DDC0091}">
      <dgm:prSet/>
      <dgm:spPr/>
      <dgm:t>
        <a:bodyPr/>
        <a:lstStyle/>
        <a:p>
          <a:endParaRPr lang="it-IT"/>
        </a:p>
      </dgm:t>
    </dgm:pt>
    <dgm:pt modelId="{23587E86-FDCC-4B02-9500-F403646930A5}" type="sibTrans" cxnId="{CC64051C-1325-4955-AAE3-66D28DDC0091}">
      <dgm:prSet/>
      <dgm:spPr/>
      <dgm:t>
        <a:bodyPr/>
        <a:lstStyle/>
        <a:p>
          <a:endParaRPr lang="it-IT"/>
        </a:p>
      </dgm:t>
    </dgm:pt>
    <dgm:pt modelId="{7749362B-AC2C-489B-AD52-28921B3DA4D2}" type="pres">
      <dgm:prSet presAssocID="{7E56828E-985D-4A9D-9F7E-E6B5F5C2B3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7856557-3FBF-4831-9A35-52F7DB5E6BB7}" type="pres">
      <dgm:prSet presAssocID="{76DD870A-4A32-4BFC-9198-0124F84FC83E}" presName="parentText" presStyleLbl="node1" presStyleIdx="0" presStyleCnt="1" custScaleY="46132" custLinFactNeighborY="1132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78DB5409-00C5-4A05-B597-42E014F87A9E}" type="presOf" srcId="{76DD870A-4A32-4BFC-9198-0124F84FC83E}" destId="{97856557-3FBF-4831-9A35-52F7DB5E6BB7}" srcOrd="0" destOrd="0" presId="urn:microsoft.com/office/officeart/2005/8/layout/vList2"/>
    <dgm:cxn modelId="{C238F7E9-CD0E-4989-BC39-EAE2528FC586}" type="presOf" srcId="{7E56828E-985D-4A9D-9F7E-E6B5F5C2B3F7}" destId="{7749362B-AC2C-489B-AD52-28921B3DA4D2}" srcOrd="0" destOrd="0" presId="urn:microsoft.com/office/officeart/2005/8/layout/vList2"/>
    <dgm:cxn modelId="{CC64051C-1325-4955-AAE3-66D28DDC0091}" srcId="{7E56828E-985D-4A9D-9F7E-E6B5F5C2B3F7}" destId="{76DD870A-4A32-4BFC-9198-0124F84FC83E}" srcOrd="0" destOrd="0" parTransId="{F9E382C6-1AB9-45D3-87F6-BB18E7AB302B}" sibTransId="{23587E86-FDCC-4B02-9500-F403646930A5}"/>
    <dgm:cxn modelId="{57A0BCEA-65BB-4D69-A1EC-10B6F70AE147}" type="presParOf" srcId="{7749362B-AC2C-489B-AD52-28921B3DA4D2}" destId="{97856557-3FBF-4831-9A35-52F7DB5E6BB7}" srcOrd="0" destOrd="0" presId="urn:microsoft.com/office/officeart/2005/8/layout/vList2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E56828E-985D-4A9D-9F7E-E6B5F5C2B3F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6DD870A-4A32-4BFC-9198-0124F84FC83E}">
      <dgm:prSet phldrT="[Testo]" custT="1"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r>
            <a:rPr lang="it-IT" sz="1800" b="1" i="1" dirty="0" smtClean="0"/>
            <a:t>UNA PIAZZETTA LUNGO IL PERCORSO</a:t>
          </a:r>
        </a:p>
      </dgm:t>
    </dgm:pt>
    <dgm:pt modelId="{F9E382C6-1AB9-45D3-87F6-BB18E7AB302B}" type="parTrans" cxnId="{CC64051C-1325-4955-AAE3-66D28DDC0091}">
      <dgm:prSet/>
      <dgm:spPr/>
      <dgm:t>
        <a:bodyPr/>
        <a:lstStyle/>
        <a:p>
          <a:endParaRPr lang="it-IT"/>
        </a:p>
      </dgm:t>
    </dgm:pt>
    <dgm:pt modelId="{23587E86-FDCC-4B02-9500-F403646930A5}" type="sibTrans" cxnId="{CC64051C-1325-4955-AAE3-66D28DDC0091}">
      <dgm:prSet/>
      <dgm:spPr/>
      <dgm:t>
        <a:bodyPr/>
        <a:lstStyle/>
        <a:p>
          <a:endParaRPr lang="it-IT"/>
        </a:p>
      </dgm:t>
    </dgm:pt>
    <dgm:pt modelId="{7749362B-AC2C-489B-AD52-28921B3DA4D2}" type="pres">
      <dgm:prSet presAssocID="{7E56828E-985D-4A9D-9F7E-E6B5F5C2B3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7856557-3FBF-4831-9A35-52F7DB5E6BB7}" type="pres">
      <dgm:prSet presAssocID="{76DD870A-4A32-4BFC-9198-0124F84FC83E}" presName="parentText" presStyleLbl="node1" presStyleIdx="0" presStyleCnt="1" custScaleY="46132" custLinFactNeighborY="-1460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F797103C-3441-46BD-AB61-68F7C82E3E73}" type="presOf" srcId="{7E56828E-985D-4A9D-9F7E-E6B5F5C2B3F7}" destId="{7749362B-AC2C-489B-AD52-28921B3DA4D2}" srcOrd="0" destOrd="0" presId="urn:microsoft.com/office/officeart/2005/8/layout/vList2"/>
    <dgm:cxn modelId="{CC64051C-1325-4955-AAE3-66D28DDC0091}" srcId="{7E56828E-985D-4A9D-9F7E-E6B5F5C2B3F7}" destId="{76DD870A-4A32-4BFC-9198-0124F84FC83E}" srcOrd="0" destOrd="0" parTransId="{F9E382C6-1AB9-45D3-87F6-BB18E7AB302B}" sibTransId="{23587E86-FDCC-4B02-9500-F403646930A5}"/>
    <dgm:cxn modelId="{9A3E608C-4E92-4001-96CD-1ECAB6C0D5D2}" type="presOf" srcId="{76DD870A-4A32-4BFC-9198-0124F84FC83E}" destId="{97856557-3FBF-4831-9A35-52F7DB5E6BB7}" srcOrd="0" destOrd="0" presId="urn:microsoft.com/office/officeart/2005/8/layout/vList2"/>
    <dgm:cxn modelId="{CBDFCAC2-ABA9-4319-9740-672D46612406}" type="presParOf" srcId="{7749362B-AC2C-489B-AD52-28921B3DA4D2}" destId="{97856557-3FBF-4831-9A35-52F7DB5E6BB7}" srcOrd="0" destOrd="0" presId="urn:microsoft.com/office/officeart/2005/8/layout/vList2"/>
  </dgm:cxnLst>
  <dgm:bg/>
  <dgm:whole/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90F06B9-E635-4BE6-B45E-A91B776519E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A6AD8EB-E820-4A97-B5B1-0A5C243FC654}">
      <dgm:prSet phldrT="[Testo]" custT="1"/>
      <dgm:spPr/>
      <dgm:t>
        <a:bodyPr/>
        <a:lstStyle/>
        <a:p>
          <a:pPr algn="ctr"/>
          <a:r>
            <a:rPr lang="it-IT" sz="1800" b="1" dirty="0" smtClean="0"/>
            <a:t>Centro</a:t>
          </a:r>
        </a:p>
        <a:p>
          <a:pPr algn="ctr"/>
          <a:r>
            <a:rPr lang="it-IT" sz="1800" b="1" dirty="0" smtClean="0"/>
            <a:t>Taxi</a:t>
          </a:r>
          <a:endParaRPr lang="it-IT" sz="1800" b="1" dirty="0"/>
        </a:p>
      </dgm:t>
    </dgm:pt>
    <dgm:pt modelId="{939D5B44-00EF-4215-AAFD-E25DB740C2AC}" type="parTrans" cxnId="{04E3172F-E18B-448D-B2B0-7E7C4C2324A5}">
      <dgm:prSet/>
      <dgm:spPr/>
      <dgm:t>
        <a:bodyPr/>
        <a:lstStyle/>
        <a:p>
          <a:endParaRPr lang="it-IT"/>
        </a:p>
      </dgm:t>
    </dgm:pt>
    <dgm:pt modelId="{04DCCB4F-B2E9-436E-AAE6-8370FE5AF682}" type="sibTrans" cxnId="{04E3172F-E18B-448D-B2B0-7E7C4C2324A5}">
      <dgm:prSet/>
      <dgm:spPr/>
      <dgm:t>
        <a:bodyPr/>
        <a:lstStyle/>
        <a:p>
          <a:endParaRPr lang="it-IT"/>
        </a:p>
      </dgm:t>
    </dgm:pt>
    <dgm:pt modelId="{3627F1C2-86A0-41BF-AFDC-EFAE64826ABC}" type="pres">
      <dgm:prSet presAssocID="{F90F06B9-E635-4BE6-B45E-A91B776519E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AE214342-B823-42D7-BA28-B85ADEF8FB9C}" type="pres">
      <dgm:prSet presAssocID="{3A6AD8EB-E820-4A97-B5B1-0A5C243FC654}" presName="parentText" presStyleLbl="node1" presStyleIdx="0" presStyleCnt="1" custScaleY="577524" custLinFactNeighborX="3125" custLinFactNeighborY="-282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04E3172F-E18B-448D-B2B0-7E7C4C2324A5}" srcId="{F90F06B9-E635-4BE6-B45E-A91B776519EA}" destId="{3A6AD8EB-E820-4A97-B5B1-0A5C243FC654}" srcOrd="0" destOrd="0" parTransId="{939D5B44-00EF-4215-AAFD-E25DB740C2AC}" sibTransId="{04DCCB4F-B2E9-436E-AAE6-8370FE5AF682}"/>
    <dgm:cxn modelId="{FDEBA1A3-80E7-4E50-BA44-FDD28CF0D135}" type="presOf" srcId="{3A6AD8EB-E820-4A97-B5B1-0A5C243FC654}" destId="{AE214342-B823-42D7-BA28-B85ADEF8FB9C}" srcOrd="0" destOrd="0" presId="urn:microsoft.com/office/officeart/2005/8/layout/vList2"/>
    <dgm:cxn modelId="{3CAFDE34-89EE-412C-9BDD-FA0E72D84F58}" type="presOf" srcId="{F90F06B9-E635-4BE6-B45E-A91B776519EA}" destId="{3627F1C2-86A0-41BF-AFDC-EFAE64826ABC}" srcOrd="0" destOrd="0" presId="urn:microsoft.com/office/officeart/2005/8/layout/vList2"/>
    <dgm:cxn modelId="{7F6325C3-DA3A-47CD-BC23-24F1DAE0962B}" type="presParOf" srcId="{3627F1C2-86A0-41BF-AFDC-EFAE64826ABC}" destId="{AE214342-B823-42D7-BA28-B85ADEF8FB9C}" srcOrd="0" destOrd="0" presId="urn:microsoft.com/office/officeart/2005/8/layout/vList2"/>
  </dgm:cxnLst>
  <dgm:bg/>
  <dgm:whole/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BCE36D3-3077-41E7-9EBA-AC0574D8D91D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71055818-8DDA-49BD-948C-3C4AEE668D1E}">
      <dgm:prSet phldrT="[Testo]" custT="1"/>
      <dgm:spPr/>
      <dgm:t>
        <a:bodyPr/>
        <a:lstStyle/>
        <a:p>
          <a:pPr algn="r"/>
          <a:r>
            <a:rPr lang="it-IT" sz="1800" b="1" dirty="0" smtClean="0">
              <a:solidFill>
                <a:schemeClr val="bg1"/>
              </a:solidFill>
            </a:rPr>
            <a:t>Piazza IV Novembre</a:t>
          </a:r>
          <a:endParaRPr lang="it-IT" sz="1800" b="1" dirty="0">
            <a:solidFill>
              <a:schemeClr val="bg1"/>
            </a:solidFill>
          </a:endParaRPr>
        </a:p>
      </dgm:t>
    </dgm:pt>
    <dgm:pt modelId="{D9866679-CDBB-4326-9BFC-0A9E42D353DF}" type="parTrans" cxnId="{019B79EC-C02A-4210-A1F2-49965058F6A3}">
      <dgm:prSet/>
      <dgm:spPr/>
      <dgm:t>
        <a:bodyPr/>
        <a:lstStyle/>
        <a:p>
          <a:endParaRPr lang="it-IT"/>
        </a:p>
      </dgm:t>
    </dgm:pt>
    <dgm:pt modelId="{0AB28BC9-F2DE-4BFF-B0FA-01749D93853C}" type="sibTrans" cxnId="{019B79EC-C02A-4210-A1F2-49965058F6A3}">
      <dgm:prSet/>
      <dgm:spPr/>
      <dgm:t>
        <a:bodyPr/>
        <a:lstStyle/>
        <a:p>
          <a:endParaRPr lang="it-IT"/>
        </a:p>
      </dgm:t>
    </dgm:pt>
    <dgm:pt modelId="{CDAE8F8F-3DB6-474C-B88B-7F0BB26BEA0A}" type="pres">
      <dgm:prSet presAssocID="{CBCE36D3-3077-41E7-9EBA-AC0574D8D91D}" presName="Name0" presStyleCnt="0">
        <dgm:presLayoutVars>
          <dgm:dir/>
          <dgm:animLvl val="lvl"/>
          <dgm:resizeHandles val="exact"/>
        </dgm:presLayoutVars>
      </dgm:prSet>
      <dgm:spPr/>
    </dgm:pt>
    <dgm:pt modelId="{0A1EFBBC-46F9-43ED-87E7-4B3BFCF90A6B}" type="pres">
      <dgm:prSet presAssocID="{CBCE36D3-3077-41E7-9EBA-AC0574D8D91D}" presName="dummy" presStyleCnt="0"/>
      <dgm:spPr/>
    </dgm:pt>
    <dgm:pt modelId="{00A9F17F-8751-4442-94F4-CE64090CEB46}" type="pres">
      <dgm:prSet presAssocID="{CBCE36D3-3077-41E7-9EBA-AC0574D8D91D}" presName="linH" presStyleCnt="0"/>
      <dgm:spPr/>
    </dgm:pt>
    <dgm:pt modelId="{A10617B1-F25E-4DAE-9864-D0FCF0CE728A}" type="pres">
      <dgm:prSet presAssocID="{CBCE36D3-3077-41E7-9EBA-AC0574D8D91D}" presName="padding1" presStyleCnt="0"/>
      <dgm:spPr/>
    </dgm:pt>
    <dgm:pt modelId="{34C3F205-BB41-4139-9CD9-1E5D87C2E103}" type="pres">
      <dgm:prSet presAssocID="{71055818-8DDA-49BD-948C-3C4AEE668D1E}" presName="linV" presStyleCnt="0"/>
      <dgm:spPr/>
    </dgm:pt>
    <dgm:pt modelId="{783B23EE-3667-4AA6-ADC5-68622A0F4925}" type="pres">
      <dgm:prSet presAssocID="{71055818-8DDA-49BD-948C-3C4AEE668D1E}" presName="spVertical1" presStyleCnt="0"/>
      <dgm:spPr/>
    </dgm:pt>
    <dgm:pt modelId="{8E85A088-3BB8-4EA2-AD14-099A0D915866}" type="pres">
      <dgm:prSet presAssocID="{71055818-8DDA-49BD-948C-3C4AEE668D1E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1DECB40-A14E-41E1-B1EE-30A7FD40D611}" type="pres">
      <dgm:prSet presAssocID="{71055818-8DDA-49BD-948C-3C4AEE668D1E}" presName="spVertical2" presStyleCnt="0"/>
      <dgm:spPr/>
    </dgm:pt>
    <dgm:pt modelId="{48A39B92-9804-4555-B730-B2A804534756}" type="pres">
      <dgm:prSet presAssocID="{71055818-8DDA-49BD-948C-3C4AEE668D1E}" presName="spVertical3" presStyleCnt="0"/>
      <dgm:spPr/>
    </dgm:pt>
    <dgm:pt modelId="{2C8BF9FE-CDEB-4B2E-988C-75334A75B69E}" type="pres">
      <dgm:prSet presAssocID="{CBCE36D3-3077-41E7-9EBA-AC0574D8D91D}" presName="padding2" presStyleCnt="0"/>
      <dgm:spPr/>
    </dgm:pt>
    <dgm:pt modelId="{B3894E5B-9252-4BEC-A83D-6234262B2271}" type="pres">
      <dgm:prSet presAssocID="{CBCE36D3-3077-41E7-9EBA-AC0574D8D91D}" presName="negArrow" presStyleCnt="0"/>
      <dgm:spPr/>
    </dgm:pt>
    <dgm:pt modelId="{195C0187-BA4E-49F8-A025-18299B1B6498}" type="pres">
      <dgm:prSet presAssocID="{CBCE36D3-3077-41E7-9EBA-AC0574D8D91D}" presName="backgroundArrow" presStyleLbl="node1" presStyleIdx="0" presStyleCnt="1" custAng="0" custLinFactX="-100000" custLinFactY="63136" custLinFactNeighborX="-128263" custLinFactNeighborY="100000"/>
      <dgm:spPr>
        <a:scene3d>
          <a:camera prst="orthographicFront">
            <a:rot lat="0" lon="10800000" rev="0"/>
          </a:camera>
          <a:lightRig rig="threePt" dir="t"/>
        </a:scene3d>
      </dgm:spPr>
    </dgm:pt>
  </dgm:ptLst>
  <dgm:cxnLst>
    <dgm:cxn modelId="{F8718F3E-D08A-4783-9CC0-26218E13E93E}" type="presOf" srcId="{71055818-8DDA-49BD-948C-3C4AEE668D1E}" destId="{8E85A088-3BB8-4EA2-AD14-099A0D915866}" srcOrd="0" destOrd="0" presId="urn:microsoft.com/office/officeart/2005/8/layout/hProcess3"/>
    <dgm:cxn modelId="{3598178C-D3FE-4108-A788-44930EAE4A2A}" type="presOf" srcId="{CBCE36D3-3077-41E7-9EBA-AC0574D8D91D}" destId="{CDAE8F8F-3DB6-474C-B88B-7F0BB26BEA0A}" srcOrd="0" destOrd="0" presId="urn:microsoft.com/office/officeart/2005/8/layout/hProcess3"/>
    <dgm:cxn modelId="{019B79EC-C02A-4210-A1F2-49965058F6A3}" srcId="{CBCE36D3-3077-41E7-9EBA-AC0574D8D91D}" destId="{71055818-8DDA-49BD-948C-3C4AEE668D1E}" srcOrd="0" destOrd="0" parTransId="{D9866679-CDBB-4326-9BFC-0A9E42D353DF}" sibTransId="{0AB28BC9-F2DE-4BFF-B0FA-01749D93853C}"/>
    <dgm:cxn modelId="{A9F13E06-E473-488D-BA03-AF749FB0C2C3}" type="presParOf" srcId="{CDAE8F8F-3DB6-474C-B88B-7F0BB26BEA0A}" destId="{0A1EFBBC-46F9-43ED-87E7-4B3BFCF90A6B}" srcOrd="0" destOrd="0" presId="urn:microsoft.com/office/officeart/2005/8/layout/hProcess3"/>
    <dgm:cxn modelId="{D66F11B3-F2BA-4603-B447-D06653C1683E}" type="presParOf" srcId="{CDAE8F8F-3DB6-474C-B88B-7F0BB26BEA0A}" destId="{00A9F17F-8751-4442-94F4-CE64090CEB46}" srcOrd="1" destOrd="0" presId="urn:microsoft.com/office/officeart/2005/8/layout/hProcess3"/>
    <dgm:cxn modelId="{D5E31A8E-EA53-4635-8B72-50CCD97DD8CC}" type="presParOf" srcId="{00A9F17F-8751-4442-94F4-CE64090CEB46}" destId="{A10617B1-F25E-4DAE-9864-D0FCF0CE728A}" srcOrd="0" destOrd="0" presId="urn:microsoft.com/office/officeart/2005/8/layout/hProcess3"/>
    <dgm:cxn modelId="{C491D982-5470-4087-AD58-78E34FBEB6D2}" type="presParOf" srcId="{00A9F17F-8751-4442-94F4-CE64090CEB46}" destId="{34C3F205-BB41-4139-9CD9-1E5D87C2E103}" srcOrd="1" destOrd="0" presId="urn:microsoft.com/office/officeart/2005/8/layout/hProcess3"/>
    <dgm:cxn modelId="{BE346E7B-F869-497B-8E65-B57DF2681056}" type="presParOf" srcId="{34C3F205-BB41-4139-9CD9-1E5D87C2E103}" destId="{783B23EE-3667-4AA6-ADC5-68622A0F4925}" srcOrd="0" destOrd="0" presId="urn:microsoft.com/office/officeart/2005/8/layout/hProcess3"/>
    <dgm:cxn modelId="{767AE3F9-01A1-4187-9F1A-4174E39B35BD}" type="presParOf" srcId="{34C3F205-BB41-4139-9CD9-1E5D87C2E103}" destId="{8E85A088-3BB8-4EA2-AD14-099A0D915866}" srcOrd="1" destOrd="0" presId="urn:microsoft.com/office/officeart/2005/8/layout/hProcess3"/>
    <dgm:cxn modelId="{8989F5D4-82E4-4DCF-80E0-7BFD79066C52}" type="presParOf" srcId="{34C3F205-BB41-4139-9CD9-1E5D87C2E103}" destId="{81DECB40-A14E-41E1-B1EE-30A7FD40D611}" srcOrd="2" destOrd="0" presId="urn:microsoft.com/office/officeart/2005/8/layout/hProcess3"/>
    <dgm:cxn modelId="{2843A2CA-D1FC-402B-B165-0CC3BDF2A87B}" type="presParOf" srcId="{34C3F205-BB41-4139-9CD9-1E5D87C2E103}" destId="{48A39B92-9804-4555-B730-B2A804534756}" srcOrd="3" destOrd="0" presId="urn:microsoft.com/office/officeart/2005/8/layout/hProcess3"/>
    <dgm:cxn modelId="{4F7E4532-A0AE-4221-A28D-3D2B2930BEF0}" type="presParOf" srcId="{00A9F17F-8751-4442-94F4-CE64090CEB46}" destId="{2C8BF9FE-CDEB-4B2E-988C-75334A75B69E}" srcOrd="2" destOrd="0" presId="urn:microsoft.com/office/officeart/2005/8/layout/hProcess3"/>
    <dgm:cxn modelId="{27AC576C-FB7F-4CC2-8229-D5EBA20B296A}" type="presParOf" srcId="{00A9F17F-8751-4442-94F4-CE64090CEB46}" destId="{B3894E5B-9252-4BEC-A83D-6234262B2271}" srcOrd="3" destOrd="0" presId="urn:microsoft.com/office/officeart/2005/8/layout/hProcess3"/>
    <dgm:cxn modelId="{2FF14763-9797-44D4-AE1E-22806F5E5E7F}" type="presParOf" srcId="{00A9F17F-8751-4442-94F4-CE64090CEB46}" destId="{195C0187-BA4E-49F8-A025-18299B1B6498}" srcOrd="4" destOrd="0" presId="urn:microsoft.com/office/officeart/2005/8/layout/hProcess3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56828E-985D-4A9D-9F7E-E6B5F5C2B3F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6DD870A-4A32-4BFC-9198-0124F84FC83E}">
      <dgm:prSet phldrT="[Testo]" custT="1"/>
      <dgm:spPr/>
      <dgm:t>
        <a:bodyPr/>
        <a:lstStyle/>
        <a:p>
          <a:r>
            <a:rPr lang="it-IT" sz="1800" b="1" i="1" dirty="0" smtClean="0"/>
            <a:t>Via Carducci e viale Della Stazione:</a:t>
          </a:r>
        </a:p>
        <a:p>
          <a:r>
            <a:rPr lang="it-IT" sz="1200" dirty="0" smtClean="0"/>
            <a:t>due assi viabili che segnano il territorio</a:t>
          </a:r>
          <a:endParaRPr lang="it-IT" sz="1200" dirty="0"/>
        </a:p>
      </dgm:t>
    </dgm:pt>
    <dgm:pt modelId="{F9E382C6-1AB9-45D3-87F6-BB18E7AB302B}" type="parTrans" cxnId="{CC64051C-1325-4955-AAE3-66D28DDC0091}">
      <dgm:prSet/>
      <dgm:spPr/>
      <dgm:t>
        <a:bodyPr/>
        <a:lstStyle/>
        <a:p>
          <a:endParaRPr lang="it-IT"/>
        </a:p>
      </dgm:t>
    </dgm:pt>
    <dgm:pt modelId="{23587E86-FDCC-4B02-9500-F403646930A5}" type="sibTrans" cxnId="{CC64051C-1325-4955-AAE3-66D28DDC0091}">
      <dgm:prSet/>
      <dgm:spPr/>
      <dgm:t>
        <a:bodyPr/>
        <a:lstStyle/>
        <a:p>
          <a:endParaRPr lang="it-IT"/>
        </a:p>
      </dgm:t>
    </dgm:pt>
    <dgm:pt modelId="{7749362B-AC2C-489B-AD52-28921B3DA4D2}" type="pres">
      <dgm:prSet presAssocID="{7E56828E-985D-4A9D-9F7E-E6B5F5C2B3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7856557-3FBF-4831-9A35-52F7DB5E6BB7}" type="pres">
      <dgm:prSet presAssocID="{76DD870A-4A32-4BFC-9198-0124F84FC83E}" presName="parentText" presStyleLbl="node1" presStyleIdx="0" presStyleCnt="1" custScaleY="46132" custLinFactNeighborX="27586" custLinFactNeighborY="-71279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9F17C4A-DE84-4C0E-B0C3-F28B4DF8E861}" type="presOf" srcId="{76DD870A-4A32-4BFC-9198-0124F84FC83E}" destId="{97856557-3FBF-4831-9A35-52F7DB5E6BB7}" srcOrd="0" destOrd="0" presId="urn:microsoft.com/office/officeart/2005/8/layout/vList2"/>
    <dgm:cxn modelId="{80F29B19-545D-4C58-8B16-1A112CDA540D}" type="presOf" srcId="{7E56828E-985D-4A9D-9F7E-E6B5F5C2B3F7}" destId="{7749362B-AC2C-489B-AD52-28921B3DA4D2}" srcOrd="0" destOrd="0" presId="urn:microsoft.com/office/officeart/2005/8/layout/vList2"/>
    <dgm:cxn modelId="{CC64051C-1325-4955-AAE3-66D28DDC0091}" srcId="{7E56828E-985D-4A9D-9F7E-E6B5F5C2B3F7}" destId="{76DD870A-4A32-4BFC-9198-0124F84FC83E}" srcOrd="0" destOrd="0" parTransId="{F9E382C6-1AB9-45D3-87F6-BB18E7AB302B}" sibTransId="{23587E86-FDCC-4B02-9500-F403646930A5}"/>
    <dgm:cxn modelId="{2A1B286C-CF3E-47AF-8806-D1C642DB21BB}" type="presParOf" srcId="{7749362B-AC2C-489B-AD52-28921B3DA4D2}" destId="{97856557-3FBF-4831-9A35-52F7DB5E6BB7}" srcOrd="0" destOrd="0" presId="urn:microsoft.com/office/officeart/2005/8/layout/vList2"/>
  </dgm:cxnLst>
  <dgm:bg/>
  <dgm:whole/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90F06B9-E635-4BE6-B45E-A91B776519E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A6AD8EB-E820-4A97-B5B1-0A5C243FC654}">
      <dgm:prSet phldrT="[Testo]" custT="1"/>
      <dgm:spPr/>
      <dgm:t>
        <a:bodyPr/>
        <a:lstStyle/>
        <a:p>
          <a:pPr algn="ctr"/>
          <a:r>
            <a:rPr lang="it-IT" sz="1800" b="1" dirty="0" smtClean="0"/>
            <a:t>Vano </a:t>
          </a:r>
        </a:p>
        <a:p>
          <a:pPr algn="ctr"/>
          <a:r>
            <a:rPr lang="it-IT" sz="1800" b="1" dirty="0" smtClean="0"/>
            <a:t>ascensore</a:t>
          </a:r>
          <a:endParaRPr lang="it-IT" sz="1800" b="1" dirty="0"/>
        </a:p>
      </dgm:t>
    </dgm:pt>
    <dgm:pt modelId="{939D5B44-00EF-4215-AAFD-E25DB740C2AC}" type="parTrans" cxnId="{04E3172F-E18B-448D-B2B0-7E7C4C2324A5}">
      <dgm:prSet/>
      <dgm:spPr/>
      <dgm:t>
        <a:bodyPr/>
        <a:lstStyle/>
        <a:p>
          <a:endParaRPr lang="it-IT"/>
        </a:p>
      </dgm:t>
    </dgm:pt>
    <dgm:pt modelId="{04DCCB4F-B2E9-436E-AAE6-8370FE5AF682}" type="sibTrans" cxnId="{04E3172F-E18B-448D-B2B0-7E7C4C2324A5}">
      <dgm:prSet/>
      <dgm:spPr/>
      <dgm:t>
        <a:bodyPr/>
        <a:lstStyle/>
        <a:p>
          <a:endParaRPr lang="it-IT"/>
        </a:p>
      </dgm:t>
    </dgm:pt>
    <dgm:pt modelId="{3627F1C2-86A0-41BF-AFDC-EFAE64826ABC}" type="pres">
      <dgm:prSet presAssocID="{F90F06B9-E635-4BE6-B45E-A91B776519E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AE214342-B823-42D7-BA28-B85ADEF8FB9C}" type="pres">
      <dgm:prSet presAssocID="{3A6AD8EB-E820-4A97-B5B1-0A5C243FC654}" presName="parentText" presStyleLbl="node1" presStyleIdx="0" presStyleCnt="1" custScaleY="57752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F25C645D-54B7-4D2A-9B01-D0382E06BB54}" type="presOf" srcId="{F90F06B9-E635-4BE6-B45E-A91B776519EA}" destId="{3627F1C2-86A0-41BF-AFDC-EFAE64826ABC}" srcOrd="0" destOrd="0" presId="urn:microsoft.com/office/officeart/2005/8/layout/vList2"/>
    <dgm:cxn modelId="{04E3172F-E18B-448D-B2B0-7E7C4C2324A5}" srcId="{F90F06B9-E635-4BE6-B45E-A91B776519EA}" destId="{3A6AD8EB-E820-4A97-B5B1-0A5C243FC654}" srcOrd="0" destOrd="0" parTransId="{939D5B44-00EF-4215-AAFD-E25DB740C2AC}" sibTransId="{04DCCB4F-B2E9-436E-AAE6-8370FE5AF682}"/>
    <dgm:cxn modelId="{2F84036A-0837-47CF-9565-0BB0F89918A3}" type="presOf" srcId="{3A6AD8EB-E820-4A97-B5B1-0A5C243FC654}" destId="{AE214342-B823-42D7-BA28-B85ADEF8FB9C}" srcOrd="0" destOrd="0" presId="urn:microsoft.com/office/officeart/2005/8/layout/vList2"/>
    <dgm:cxn modelId="{7D7B0BB9-5B88-4979-A57E-F0DB095B8029}" type="presParOf" srcId="{3627F1C2-86A0-41BF-AFDC-EFAE64826ABC}" destId="{AE214342-B823-42D7-BA28-B85ADEF8FB9C}" srcOrd="0" destOrd="0" presId="urn:microsoft.com/office/officeart/2005/8/layout/vList2"/>
  </dgm:cxnLst>
  <dgm:bg/>
  <dgm:whole/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90F06B9-E635-4BE6-B45E-A91B776519E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A6AD8EB-E820-4A97-B5B1-0A5C243FC654}">
      <dgm:prSet phldrT="[Testo]" custT="1"/>
      <dgm:spPr/>
      <dgm:t>
        <a:bodyPr/>
        <a:lstStyle/>
        <a:p>
          <a:pPr algn="ctr"/>
          <a:r>
            <a:rPr lang="it-IT" sz="1800" b="1" dirty="0" smtClean="0"/>
            <a:t>Sala attesa</a:t>
          </a:r>
          <a:endParaRPr lang="it-IT" sz="1800" b="1" dirty="0"/>
        </a:p>
      </dgm:t>
    </dgm:pt>
    <dgm:pt modelId="{939D5B44-00EF-4215-AAFD-E25DB740C2AC}" type="parTrans" cxnId="{04E3172F-E18B-448D-B2B0-7E7C4C2324A5}">
      <dgm:prSet/>
      <dgm:spPr/>
      <dgm:t>
        <a:bodyPr/>
        <a:lstStyle/>
        <a:p>
          <a:endParaRPr lang="it-IT"/>
        </a:p>
      </dgm:t>
    </dgm:pt>
    <dgm:pt modelId="{04DCCB4F-B2E9-436E-AAE6-8370FE5AF682}" type="sibTrans" cxnId="{04E3172F-E18B-448D-B2B0-7E7C4C2324A5}">
      <dgm:prSet/>
      <dgm:spPr/>
      <dgm:t>
        <a:bodyPr/>
        <a:lstStyle/>
        <a:p>
          <a:endParaRPr lang="it-IT"/>
        </a:p>
      </dgm:t>
    </dgm:pt>
    <dgm:pt modelId="{3627F1C2-86A0-41BF-AFDC-EFAE64826ABC}" type="pres">
      <dgm:prSet presAssocID="{F90F06B9-E635-4BE6-B45E-A91B776519E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AE214342-B823-42D7-BA28-B85ADEF8FB9C}" type="pres">
      <dgm:prSet presAssocID="{3A6AD8EB-E820-4A97-B5B1-0A5C243FC654}" presName="parentText" presStyleLbl="node1" presStyleIdx="0" presStyleCnt="1" custScaleY="57752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04E3172F-E18B-448D-B2B0-7E7C4C2324A5}" srcId="{F90F06B9-E635-4BE6-B45E-A91B776519EA}" destId="{3A6AD8EB-E820-4A97-B5B1-0A5C243FC654}" srcOrd="0" destOrd="0" parTransId="{939D5B44-00EF-4215-AAFD-E25DB740C2AC}" sibTransId="{04DCCB4F-B2E9-436E-AAE6-8370FE5AF682}"/>
    <dgm:cxn modelId="{4E3C20FC-1F04-4017-8E5B-14F8AE5CBD78}" type="presOf" srcId="{F90F06B9-E635-4BE6-B45E-A91B776519EA}" destId="{3627F1C2-86A0-41BF-AFDC-EFAE64826ABC}" srcOrd="0" destOrd="0" presId="urn:microsoft.com/office/officeart/2005/8/layout/vList2"/>
    <dgm:cxn modelId="{E59D094E-073D-4EF7-A69E-45DB39E8A84B}" type="presOf" srcId="{3A6AD8EB-E820-4A97-B5B1-0A5C243FC654}" destId="{AE214342-B823-42D7-BA28-B85ADEF8FB9C}" srcOrd="0" destOrd="0" presId="urn:microsoft.com/office/officeart/2005/8/layout/vList2"/>
    <dgm:cxn modelId="{63DCC0E2-CDC7-4B96-A5D4-62483CBAA747}" type="presParOf" srcId="{3627F1C2-86A0-41BF-AFDC-EFAE64826ABC}" destId="{AE214342-B823-42D7-BA28-B85ADEF8FB9C}" srcOrd="0" destOrd="0" presId="urn:microsoft.com/office/officeart/2005/8/layout/vList2"/>
  </dgm:cxnLst>
  <dgm:bg/>
  <dgm:whole/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611270CE-C983-489F-8AD4-72B0403F0426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F0C48516-27A7-4CE5-A5BE-5FCF2757216B}">
      <dgm:prSet phldrT="[Testo]" custT="1"/>
      <dgm:spPr/>
      <dgm:t>
        <a:bodyPr/>
        <a:lstStyle/>
        <a:p>
          <a:pPr algn="l"/>
          <a:r>
            <a:rPr lang="it-IT" sz="1800" b="1" dirty="0" smtClean="0">
              <a:solidFill>
                <a:schemeClr val="bg1"/>
              </a:solidFill>
            </a:rPr>
            <a:t>Autorimessa</a:t>
          </a:r>
          <a:endParaRPr lang="it-IT" sz="1800" b="1" dirty="0">
            <a:solidFill>
              <a:schemeClr val="bg1"/>
            </a:solidFill>
          </a:endParaRPr>
        </a:p>
      </dgm:t>
    </dgm:pt>
    <dgm:pt modelId="{53AE1A9B-0845-489C-8F3A-8E4D8C55568B}" type="parTrans" cxnId="{92587D57-C156-4982-BDD0-0A9F6B28A0EC}">
      <dgm:prSet/>
      <dgm:spPr/>
      <dgm:t>
        <a:bodyPr/>
        <a:lstStyle/>
        <a:p>
          <a:endParaRPr lang="it-IT"/>
        </a:p>
      </dgm:t>
    </dgm:pt>
    <dgm:pt modelId="{DD560892-0D23-4E49-8444-D6AA2DE0A821}" type="sibTrans" cxnId="{92587D57-C156-4982-BDD0-0A9F6B28A0EC}">
      <dgm:prSet/>
      <dgm:spPr/>
      <dgm:t>
        <a:bodyPr/>
        <a:lstStyle/>
        <a:p>
          <a:endParaRPr lang="it-IT"/>
        </a:p>
      </dgm:t>
    </dgm:pt>
    <dgm:pt modelId="{A6D4A82D-A653-4073-BAF1-FF1F917678C6}" type="pres">
      <dgm:prSet presAssocID="{611270CE-C983-489F-8AD4-72B0403F0426}" presName="Name0" presStyleCnt="0">
        <dgm:presLayoutVars>
          <dgm:dir/>
          <dgm:animLvl val="lvl"/>
          <dgm:resizeHandles val="exact"/>
        </dgm:presLayoutVars>
      </dgm:prSet>
      <dgm:spPr/>
    </dgm:pt>
    <dgm:pt modelId="{7FCA6319-7427-461B-8FF7-8BF27693204A}" type="pres">
      <dgm:prSet presAssocID="{611270CE-C983-489F-8AD4-72B0403F0426}" presName="dummy" presStyleCnt="0"/>
      <dgm:spPr/>
    </dgm:pt>
    <dgm:pt modelId="{97C652F7-BD6C-412C-8E0D-24D5B946B83F}" type="pres">
      <dgm:prSet presAssocID="{611270CE-C983-489F-8AD4-72B0403F0426}" presName="linH" presStyleCnt="0"/>
      <dgm:spPr/>
    </dgm:pt>
    <dgm:pt modelId="{5108690D-3A3F-4CDD-BC9B-FDC30F5622C1}" type="pres">
      <dgm:prSet presAssocID="{611270CE-C983-489F-8AD4-72B0403F0426}" presName="padding1" presStyleCnt="0"/>
      <dgm:spPr/>
    </dgm:pt>
    <dgm:pt modelId="{D3D997BE-F287-4384-A7B2-F9967A388D6E}" type="pres">
      <dgm:prSet presAssocID="{F0C48516-27A7-4CE5-A5BE-5FCF2757216B}" presName="linV" presStyleCnt="0"/>
      <dgm:spPr/>
    </dgm:pt>
    <dgm:pt modelId="{838C43D0-6543-49A8-93B3-64021A168D8D}" type="pres">
      <dgm:prSet presAssocID="{F0C48516-27A7-4CE5-A5BE-5FCF2757216B}" presName="spVertical1" presStyleCnt="0"/>
      <dgm:spPr/>
    </dgm:pt>
    <dgm:pt modelId="{8CCAD294-9F54-4E4C-8D9F-1890CFD5EC14}" type="pres">
      <dgm:prSet presAssocID="{F0C48516-27A7-4CE5-A5BE-5FCF2757216B}" presName="parTx" presStyleLbl="revTx" presStyleIdx="0" presStyleCnt="1" custLinFactNeighborX="-4033" custLinFactNeighborY="15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08DCF2A-1AC1-4412-9822-6EA1C216951D}" type="pres">
      <dgm:prSet presAssocID="{F0C48516-27A7-4CE5-A5BE-5FCF2757216B}" presName="spVertical2" presStyleCnt="0"/>
      <dgm:spPr/>
    </dgm:pt>
    <dgm:pt modelId="{4C19C3F3-315C-4AA4-B4DD-1E98F1DD6D4C}" type="pres">
      <dgm:prSet presAssocID="{F0C48516-27A7-4CE5-A5BE-5FCF2757216B}" presName="spVertical3" presStyleCnt="0"/>
      <dgm:spPr/>
    </dgm:pt>
    <dgm:pt modelId="{325EB380-ACBF-4D22-8F05-9CF826ED8684}" type="pres">
      <dgm:prSet presAssocID="{611270CE-C983-489F-8AD4-72B0403F0426}" presName="padding2" presStyleCnt="0"/>
      <dgm:spPr/>
    </dgm:pt>
    <dgm:pt modelId="{DD0AAC17-762D-4010-98F7-587706F02B4A}" type="pres">
      <dgm:prSet presAssocID="{611270CE-C983-489F-8AD4-72B0403F0426}" presName="negArrow" presStyleCnt="0"/>
      <dgm:spPr/>
    </dgm:pt>
    <dgm:pt modelId="{F77E5A40-3C98-4453-BD3E-04FFB1AC43B5}" type="pres">
      <dgm:prSet presAssocID="{611270CE-C983-489F-8AD4-72B0403F0426}" presName="backgroundArrow" presStyleLbl="node1" presStyleIdx="0" presStyleCnt="1" custLinFactNeighborX="-5556" custLinFactNeighborY="5536"/>
      <dgm:spPr/>
    </dgm:pt>
  </dgm:ptLst>
  <dgm:cxnLst>
    <dgm:cxn modelId="{2FD49764-8569-42F0-86F6-89AC0BB56DD2}" type="presOf" srcId="{F0C48516-27A7-4CE5-A5BE-5FCF2757216B}" destId="{8CCAD294-9F54-4E4C-8D9F-1890CFD5EC14}" srcOrd="0" destOrd="0" presId="urn:microsoft.com/office/officeart/2005/8/layout/hProcess3"/>
    <dgm:cxn modelId="{5445330F-E2F7-4D63-B922-6D2E9221242A}" type="presOf" srcId="{611270CE-C983-489F-8AD4-72B0403F0426}" destId="{A6D4A82D-A653-4073-BAF1-FF1F917678C6}" srcOrd="0" destOrd="0" presId="urn:microsoft.com/office/officeart/2005/8/layout/hProcess3"/>
    <dgm:cxn modelId="{92587D57-C156-4982-BDD0-0A9F6B28A0EC}" srcId="{611270CE-C983-489F-8AD4-72B0403F0426}" destId="{F0C48516-27A7-4CE5-A5BE-5FCF2757216B}" srcOrd="0" destOrd="0" parTransId="{53AE1A9B-0845-489C-8F3A-8E4D8C55568B}" sibTransId="{DD560892-0D23-4E49-8444-D6AA2DE0A821}"/>
    <dgm:cxn modelId="{5D6DF9B5-050E-4CE8-BB0D-01484EBB384E}" type="presParOf" srcId="{A6D4A82D-A653-4073-BAF1-FF1F917678C6}" destId="{7FCA6319-7427-461B-8FF7-8BF27693204A}" srcOrd="0" destOrd="0" presId="urn:microsoft.com/office/officeart/2005/8/layout/hProcess3"/>
    <dgm:cxn modelId="{1E695BC8-8879-47B6-8586-EE1BE98943E0}" type="presParOf" srcId="{A6D4A82D-A653-4073-BAF1-FF1F917678C6}" destId="{97C652F7-BD6C-412C-8E0D-24D5B946B83F}" srcOrd="1" destOrd="0" presId="urn:microsoft.com/office/officeart/2005/8/layout/hProcess3"/>
    <dgm:cxn modelId="{38174130-9318-4609-A347-8070D6379EE9}" type="presParOf" srcId="{97C652F7-BD6C-412C-8E0D-24D5B946B83F}" destId="{5108690D-3A3F-4CDD-BC9B-FDC30F5622C1}" srcOrd="0" destOrd="0" presId="urn:microsoft.com/office/officeart/2005/8/layout/hProcess3"/>
    <dgm:cxn modelId="{87EC6FCE-9780-45BB-9588-B14CAF89126E}" type="presParOf" srcId="{97C652F7-BD6C-412C-8E0D-24D5B946B83F}" destId="{D3D997BE-F287-4384-A7B2-F9967A388D6E}" srcOrd="1" destOrd="0" presId="urn:microsoft.com/office/officeart/2005/8/layout/hProcess3"/>
    <dgm:cxn modelId="{E1904DBE-2A9E-4EDE-911F-EFE264E41EBF}" type="presParOf" srcId="{D3D997BE-F287-4384-A7B2-F9967A388D6E}" destId="{838C43D0-6543-49A8-93B3-64021A168D8D}" srcOrd="0" destOrd="0" presId="urn:microsoft.com/office/officeart/2005/8/layout/hProcess3"/>
    <dgm:cxn modelId="{896809A8-4429-4FA0-B278-C760356CEE36}" type="presParOf" srcId="{D3D997BE-F287-4384-A7B2-F9967A388D6E}" destId="{8CCAD294-9F54-4E4C-8D9F-1890CFD5EC14}" srcOrd="1" destOrd="0" presId="urn:microsoft.com/office/officeart/2005/8/layout/hProcess3"/>
    <dgm:cxn modelId="{406AB88A-4D30-4CD5-ADB6-E5EBEA418C48}" type="presParOf" srcId="{D3D997BE-F287-4384-A7B2-F9967A388D6E}" destId="{708DCF2A-1AC1-4412-9822-6EA1C216951D}" srcOrd="2" destOrd="0" presId="urn:microsoft.com/office/officeart/2005/8/layout/hProcess3"/>
    <dgm:cxn modelId="{3C38D12F-EE75-45D9-8FFA-CC6F15D839F3}" type="presParOf" srcId="{D3D997BE-F287-4384-A7B2-F9967A388D6E}" destId="{4C19C3F3-315C-4AA4-B4DD-1E98F1DD6D4C}" srcOrd="3" destOrd="0" presId="urn:microsoft.com/office/officeart/2005/8/layout/hProcess3"/>
    <dgm:cxn modelId="{28EB350E-5281-44D1-8AC6-28CC0DE2BAA6}" type="presParOf" srcId="{97C652F7-BD6C-412C-8E0D-24D5B946B83F}" destId="{325EB380-ACBF-4D22-8F05-9CF826ED8684}" srcOrd="2" destOrd="0" presId="urn:microsoft.com/office/officeart/2005/8/layout/hProcess3"/>
    <dgm:cxn modelId="{7BDDE21D-C768-4B06-8209-FE4CFF430011}" type="presParOf" srcId="{97C652F7-BD6C-412C-8E0D-24D5B946B83F}" destId="{DD0AAC17-762D-4010-98F7-587706F02B4A}" srcOrd="3" destOrd="0" presId="urn:microsoft.com/office/officeart/2005/8/layout/hProcess3"/>
    <dgm:cxn modelId="{EFEFB896-59C9-4100-9276-5B19D3AFA148}" type="presParOf" srcId="{97C652F7-BD6C-412C-8E0D-24D5B946B83F}" destId="{F77E5A40-3C98-4453-BD3E-04FFB1AC43B5}" srcOrd="4" destOrd="0" presId="urn:microsoft.com/office/officeart/2005/8/layout/hProcess3"/>
  </dgm:cxnLst>
  <dgm:bg/>
  <dgm:whole/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F90F06B9-E635-4BE6-B45E-A91B776519E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A6AD8EB-E820-4A97-B5B1-0A5C243FC654}">
      <dgm:prSet phldrT="[Testo]" custT="1"/>
      <dgm:spPr/>
      <dgm:t>
        <a:bodyPr/>
        <a:lstStyle/>
        <a:p>
          <a:pPr algn="ctr"/>
          <a:r>
            <a:rPr lang="it-IT" sz="1800" b="1" dirty="0" smtClean="0"/>
            <a:t>Ristorante</a:t>
          </a:r>
          <a:endParaRPr lang="it-IT" sz="1800" b="1" dirty="0"/>
        </a:p>
      </dgm:t>
    </dgm:pt>
    <dgm:pt modelId="{939D5B44-00EF-4215-AAFD-E25DB740C2AC}" type="parTrans" cxnId="{04E3172F-E18B-448D-B2B0-7E7C4C2324A5}">
      <dgm:prSet/>
      <dgm:spPr/>
      <dgm:t>
        <a:bodyPr/>
        <a:lstStyle/>
        <a:p>
          <a:endParaRPr lang="it-IT"/>
        </a:p>
      </dgm:t>
    </dgm:pt>
    <dgm:pt modelId="{04DCCB4F-B2E9-436E-AAE6-8370FE5AF682}" type="sibTrans" cxnId="{04E3172F-E18B-448D-B2B0-7E7C4C2324A5}">
      <dgm:prSet/>
      <dgm:spPr/>
      <dgm:t>
        <a:bodyPr/>
        <a:lstStyle/>
        <a:p>
          <a:endParaRPr lang="it-IT"/>
        </a:p>
      </dgm:t>
    </dgm:pt>
    <dgm:pt modelId="{3627F1C2-86A0-41BF-AFDC-EFAE64826ABC}" type="pres">
      <dgm:prSet presAssocID="{F90F06B9-E635-4BE6-B45E-A91B776519E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AE214342-B823-42D7-BA28-B85ADEF8FB9C}" type="pres">
      <dgm:prSet presAssocID="{3A6AD8EB-E820-4A97-B5B1-0A5C243FC654}" presName="parentText" presStyleLbl="node1" presStyleIdx="0" presStyleCnt="1" custScaleY="577524" custLinFactNeighborX="-5660" custLinFactNeighborY="-282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04E3172F-E18B-448D-B2B0-7E7C4C2324A5}" srcId="{F90F06B9-E635-4BE6-B45E-A91B776519EA}" destId="{3A6AD8EB-E820-4A97-B5B1-0A5C243FC654}" srcOrd="0" destOrd="0" parTransId="{939D5B44-00EF-4215-AAFD-E25DB740C2AC}" sibTransId="{04DCCB4F-B2E9-436E-AAE6-8370FE5AF682}"/>
    <dgm:cxn modelId="{89FDF056-7CD6-4800-803F-451847B54727}" type="presOf" srcId="{3A6AD8EB-E820-4A97-B5B1-0A5C243FC654}" destId="{AE214342-B823-42D7-BA28-B85ADEF8FB9C}" srcOrd="0" destOrd="0" presId="urn:microsoft.com/office/officeart/2005/8/layout/vList2"/>
    <dgm:cxn modelId="{E73E7960-32BA-4E9B-978A-163D6B3DCDC2}" type="presOf" srcId="{F90F06B9-E635-4BE6-B45E-A91B776519EA}" destId="{3627F1C2-86A0-41BF-AFDC-EFAE64826ABC}" srcOrd="0" destOrd="0" presId="urn:microsoft.com/office/officeart/2005/8/layout/vList2"/>
    <dgm:cxn modelId="{F387B247-2BF6-4487-874A-A13C927FE5A2}" type="presParOf" srcId="{3627F1C2-86A0-41BF-AFDC-EFAE64826ABC}" destId="{AE214342-B823-42D7-BA28-B85ADEF8FB9C}" srcOrd="0" destOrd="0" presId="urn:microsoft.com/office/officeart/2005/8/layout/vList2"/>
  </dgm:cxnLst>
  <dgm:bg/>
  <dgm:whole/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90F06B9-E635-4BE6-B45E-A91B776519E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A6AD8EB-E820-4A97-B5B1-0A5C243FC654}">
      <dgm:prSet phldrT="[Testo]" custT="1"/>
      <dgm:spPr/>
      <dgm:t>
        <a:bodyPr/>
        <a:lstStyle/>
        <a:p>
          <a:pPr algn="ctr"/>
          <a:r>
            <a:rPr lang="it-IT" sz="1800" b="1" dirty="0" smtClean="0"/>
            <a:t>Bar</a:t>
          </a:r>
          <a:endParaRPr lang="it-IT" sz="1800" b="1" dirty="0"/>
        </a:p>
      </dgm:t>
    </dgm:pt>
    <dgm:pt modelId="{939D5B44-00EF-4215-AAFD-E25DB740C2AC}" type="parTrans" cxnId="{04E3172F-E18B-448D-B2B0-7E7C4C2324A5}">
      <dgm:prSet/>
      <dgm:spPr/>
      <dgm:t>
        <a:bodyPr/>
        <a:lstStyle/>
        <a:p>
          <a:endParaRPr lang="it-IT"/>
        </a:p>
      </dgm:t>
    </dgm:pt>
    <dgm:pt modelId="{04DCCB4F-B2E9-436E-AAE6-8370FE5AF682}" type="sibTrans" cxnId="{04E3172F-E18B-448D-B2B0-7E7C4C2324A5}">
      <dgm:prSet/>
      <dgm:spPr/>
      <dgm:t>
        <a:bodyPr/>
        <a:lstStyle/>
        <a:p>
          <a:endParaRPr lang="it-IT"/>
        </a:p>
      </dgm:t>
    </dgm:pt>
    <dgm:pt modelId="{3627F1C2-86A0-41BF-AFDC-EFAE64826ABC}" type="pres">
      <dgm:prSet presAssocID="{F90F06B9-E635-4BE6-B45E-A91B776519E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AE214342-B823-42D7-BA28-B85ADEF8FB9C}" type="pres">
      <dgm:prSet presAssocID="{3A6AD8EB-E820-4A97-B5B1-0A5C243FC654}" presName="parentText" presStyleLbl="node1" presStyleIdx="0" presStyleCnt="1" custScaleY="57752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FE75DC52-B1EF-4B9E-B272-B4B5F3BFC55F}" type="presOf" srcId="{F90F06B9-E635-4BE6-B45E-A91B776519EA}" destId="{3627F1C2-86A0-41BF-AFDC-EFAE64826ABC}" srcOrd="0" destOrd="0" presId="urn:microsoft.com/office/officeart/2005/8/layout/vList2"/>
    <dgm:cxn modelId="{19A4E02F-2344-4C3A-8FE4-0F5093BCD655}" type="presOf" srcId="{3A6AD8EB-E820-4A97-B5B1-0A5C243FC654}" destId="{AE214342-B823-42D7-BA28-B85ADEF8FB9C}" srcOrd="0" destOrd="0" presId="urn:microsoft.com/office/officeart/2005/8/layout/vList2"/>
    <dgm:cxn modelId="{04E3172F-E18B-448D-B2B0-7E7C4C2324A5}" srcId="{F90F06B9-E635-4BE6-B45E-A91B776519EA}" destId="{3A6AD8EB-E820-4A97-B5B1-0A5C243FC654}" srcOrd="0" destOrd="0" parTransId="{939D5B44-00EF-4215-AAFD-E25DB740C2AC}" sibTransId="{04DCCB4F-B2E9-436E-AAE6-8370FE5AF682}"/>
    <dgm:cxn modelId="{50DD169A-18B2-49A7-A857-4F731DF86671}" type="presParOf" srcId="{3627F1C2-86A0-41BF-AFDC-EFAE64826ABC}" destId="{AE214342-B823-42D7-BA28-B85ADEF8FB9C}" srcOrd="0" destOrd="0" presId="urn:microsoft.com/office/officeart/2005/8/layout/vList2"/>
  </dgm:cxnLst>
  <dgm:bg/>
  <dgm:whole/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7E56828E-985D-4A9D-9F7E-E6B5F5C2B3F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6DD870A-4A32-4BFC-9198-0124F84FC83E}">
      <dgm:prSet phldrT="[Testo]" custT="1"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r>
            <a:rPr lang="it-IT" sz="1800" b="1" i="1" dirty="0" smtClean="0"/>
            <a:t>LA COPERTURA DEL CENTRO COMMERCIALE</a:t>
          </a:r>
        </a:p>
      </dgm:t>
    </dgm:pt>
    <dgm:pt modelId="{23587E86-FDCC-4B02-9500-F403646930A5}" type="sibTrans" cxnId="{CC64051C-1325-4955-AAE3-66D28DDC0091}">
      <dgm:prSet/>
      <dgm:spPr/>
      <dgm:t>
        <a:bodyPr/>
        <a:lstStyle/>
        <a:p>
          <a:endParaRPr lang="it-IT"/>
        </a:p>
      </dgm:t>
    </dgm:pt>
    <dgm:pt modelId="{F9E382C6-1AB9-45D3-87F6-BB18E7AB302B}" type="parTrans" cxnId="{CC64051C-1325-4955-AAE3-66D28DDC0091}">
      <dgm:prSet/>
      <dgm:spPr/>
      <dgm:t>
        <a:bodyPr/>
        <a:lstStyle/>
        <a:p>
          <a:endParaRPr lang="it-IT"/>
        </a:p>
      </dgm:t>
    </dgm:pt>
    <dgm:pt modelId="{7749362B-AC2C-489B-AD52-28921B3DA4D2}" type="pres">
      <dgm:prSet presAssocID="{7E56828E-985D-4A9D-9F7E-E6B5F5C2B3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7856557-3FBF-4831-9A35-52F7DB5E6BB7}" type="pres">
      <dgm:prSet presAssocID="{76DD870A-4A32-4BFC-9198-0124F84FC83E}" presName="parentText" presStyleLbl="node1" presStyleIdx="0" presStyleCnt="1" custScaleY="46132" custLinFactNeighborY="40679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6CAFCB6F-1826-410E-B8BB-A6E0613F5903}" type="presOf" srcId="{7E56828E-985D-4A9D-9F7E-E6B5F5C2B3F7}" destId="{7749362B-AC2C-489B-AD52-28921B3DA4D2}" srcOrd="0" destOrd="0" presId="urn:microsoft.com/office/officeart/2005/8/layout/vList2"/>
    <dgm:cxn modelId="{6BD769EC-BBF4-4261-BDD5-4DF68DCF32EE}" type="presOf" srcId="{76DD870A-4A32-4BFC-9198-0124F84FC83E}" destId="{97856557-3FBF-4831-9A35-52F7DB5E6BB7}" srcOrd="0" destOrd="0" presId="urn:microsoft.com/office/officeart/2005/8/layout/vList2"/>
    <dgm:cxn modelId="{CC64051C-1325-4955-AAE3-66D28DDC0091}" srcId="{7E56828E-985D-4A9D-9F7E-E6B5F5C2B3F7}" destId="{76DD870A-4A32-4BFC-9198-0124F84FC83E}" srcOrd="0" destOrd="0" parTransId="{F9E382C6-1AB9-45D3-87F6-BB18E7AB302B}" sibTransId="{23587E86-FDCC-4B02-9500-F403646930A5}"/>
    <dgm:cxn modelId="{B2B07996-2E9E-4CBB-B112-C76DC0C6CADB}" type="presParOf" srcId="{7749362B-AC2C-489B-AD52-28921B3DA4D2}" destId="{97856557-3FBF-4831-9A35-52F7DB5E6BB7}" srcOrd="0" destOrd="0" presId="urn:microsoft.com/office/officeart/2005/8/layout/vList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56828E-985D-4A9D-9F7E-E6B5F5C2B3F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6DD870A-4A32-4BFC-9198-0124F84FC83E}">
      <dgm:prSet phldrT="[Testo]" custT="1"/>
      <dgm:spPr/>
      <dgm:t>
        <a:bodyPr/>
        <a:lstStyle/>
        <a:p>
          <a:r>
            <a:rPr lang="it-IT" sz="1800" b="1" i="1" dirty="0" smtClean="0"/>
            <a:t>Il viale Della Stazione , la stazione ferroviaria e il centro di Massa:</a:t>
          </a:r>
        </a:p>
        <a:p>
          <a:r>
            <a:rPr lang="it-IT" sz="1200" dirty="0" smtClean="0"/>
            <a:t>un legame prospettico indissolubile</a:t>
          </a:r>
          <a:endParaRPr lang="it-IT" sz="1200" dirty="0"/>
        </a:p>
      </dgm:t>
    </dgm:pt>
    <dgm:pt modelId="{F9E382C6-1AB9-45D3-87F6-BB18E7AB302B}" type="parTrans" cxnId="{CC64051C-1325-4955-AAE3-66D28DDC0091}">
      <dgm:prSet/>
      <dgm:spPr/>
      <dgm:t>
        <a:bodyPr/>
        <a:lstStyle/>
        <a:p>
          <a:endParaRPr lang="it-IT"/>
        </a:p>
      </dgm:t>
    </dgm:pt>
    <dgm:pt modelId="{23587E86-FDCC-4B02-9500-F403646930A5}" type="sibTrans" cxnId="{CC64051C-1325-4955-AAE3-66D28DDC0091}">
      <dgm:prSet/>
      <dgm:spPr/>
      <dgm:t>
        <a:bodyPr/>
        <a:lstStyle/>
        <a:p>
          <a:endParaRPr lang="it-IT"/>
        </a:p>
      </dgm:t>
    </dgm:pt>
    <dgm:pt modelId="{7749362B-AC2C-489B-AD52-28921B3DA4D2}" type="pres">
      <dgm:prSet presAssocID="{7E56828E-985D-4A9D-9F7E-E6B5F5C2B3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7856557-3FBF-4831-9A35-52F7DB5E6BB7}" type="pres">
      <dgm:prSet presAssocID="{76DD870A-4A32-4BFC-9198-0124F84FC83E}" presName="parentText" presStyleLbl="node1" presStyleIdx="0" presStyleCnt="1" custScaleY="240106" custLinFactNeighborX="-3678" custLinFactNeighborY="46122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C64051C-1325-4955-AAE3-66D28DDC0091}" srcId="{7E56828E-985D-4A9D-9F7E-E6B5F5C2B3F7}" destId="{76DD870A-4A32-4BFC-9198-0124F84FC83E}" srcOrd="0" destOrd="0" parTransId="{F9E382C6-1AB9-45D3-87F6-BB18E7AB302B}" sibTransId="{23587E86-FDCC-4B02-9500-F403646930A5}"/>
    <dgm:cxn modelId="{3056AD80-D728-4784-93A9-E65D4262514C}" type="presOf" srcId="{7E56828E-985D-4A9D-9F7E-E6B5F5C2B3F7}" destId="{7749362B-AC2C-489B-AD52-28921B3DA4D2}" srcOrd="0" destOrd="0" presId="urn:microsoft.com/office/officeart/2005/8/layout/vList2"/>
    <dgm:cxn modelId="{7DEA8236-38E0-4C98-8985-024297905CFB}" type="presOf" srcId="{76DD870A-4A32-4BFC-9198-0124F84FC83E}" destId="{97856557-3FBF-4831-9A35-52F7DB5E6BB7}" srcOrd="0" destOrd="0" presId="urn:microsoft.com/office/officeart/2005/8/layout/vList2"/>
    <dgm:cxn modelId="{4399DAF2-64EC-4AFB-B370-368357E99252}" type="presParOf" srcId="{7749362B-AC2C-489B-AD52-28921B3DA4D2}" destId="{97856557-3FBF-4831-9A35-52F7DB5E6BB7}" srcOrd="0" destOrd="0" presId="urn:microsoft.com/office/officeart/2005/8/layout/vList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E56828E-985D-4A9D-9F7E-E6B5F5C2B3F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6DD870A-4A32-4BFC-9198-0124F84FC83E}">
      <dgm:prSet phldrT="[Testo]" custT="1"/>
      <dgm:spPr/>
      <dgm:t>
        <a:bodyPr/>
        <a:lstStyle/>
        <a:p>
          <a:r>
            <a:rPr lang="it-IT" sz="1800" b="1" i="1" dirty="0" smtClean="0"/>
            <a:t>La viabilità e i parcheggi:</a:t>
          </a:r>
        </a:p>
        <a:p>
          <a:r>
            <a:rPr lang="it-IT" sz="1200" dirty="0" smtClean="0"/>
            <a:t>forti criticità nelle intersezioni e mancanza di parcheggi</a:t>
          </a:r>
          <a:endParaRPr lang="it-IT" sz="1200" dirty="0"/>
        </a:p>
      </dgm:t>
    </dgm:pt>
    <dgm:pt modelId="{F9E382C6-1AB9-45D3-87F6-BB18E7AB302B}" type="parTrans" cxnId="{CC64051C-1325-4955-AAE3-66D28DDC0091}">
      <dgm:prSet/>
      <dgm:spPr/>
      <dgm:t>
        <a:bodyPr/>
        <a:lstStyle/>
        <a:p>
          <a:endParaRPr lang="it-IT"/>
        </a:p>
      </dgm:t>
    </dgm:pt>
    <dgm:pt modelId="{23587E86-FDCC-4B02-9500-F403646930A5}" type="sibTrans" cxnId="{CC64051C-1325-4955-AAE3-66D28DDC0091}">
      <dgm:prSet/>
      <dgm:spPr/>
      <dgm:t>
        <a:bodyPr/>
        <a:lstStyle/>
        <a:p>
          <a:endParaRPr lang="it-IT"/>
        </a:p>
      </dgm:t>
    </dgm:pt>
    <dgm:pt modelId="{7749362B-AC2C-489B-AD52-28921B3DA4D2}" type="pres">
      <dgm:prSet presAssocID="{7E56828E-985D-4A9D-9F7E-E6B5F5C2B3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7856557-3FBF-4831-9A35-52F7DB5E6BB7}" type="pres">
      <dgm:prSet presAssocID="{76DD870A-4A32-4BFC-9198-0124F84FC83E}" presName="parentText" presStyleLbl="node1" presStyleIdx="0" presStyleCnt="1" custScaleY="240106" custLinFactNeighborY="-21966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9573D98D-B354-45AF-A405-B26362C8CD13}" type="presOf" srcId="{7E56828E-985D-4A9D-9F7E-E6B5F5C2B3F7}" destId="{7749362B-AC2C-489B-AD52-28921B3DA4D2}" srcOrd="0" destOrd="0" presId="urn:microsoft.com/office/officeart/2005/8/layout/vList2"/>
    <dgm:cxn modelId="{CC64051C-1325-4955-AAE3-66D28DDC0091}" srcId="{7E56828E-985D-4A9D-9F7E-E6B5F5C2B3F7}" destId="{76DD870A-4A32-4BFC-9198-0124F84FC83E}" srcOrd="0" destOrd="0" parTransId="{F9E382C6-1AB9-45D3-87F6-BB18E7AB302B}" sibTransId="{23587E86-FDCC-4B02-9500-F403646930A5}"/>
    <dgm:cxn modelId="{D3EA13D0-BC77-43A4-95A8-BDF4F0620464}" type="presOf" srcId="{76DD870A-4A32-4BFC-9198-0124F84FC83E}" destId="{97856557-3FBF-4831-9A35-52F7DB5E6BB7}" srcOrd="0" destOrd="0" presId="urn:microsoft.com/office/officeart/2005/8/layout/vList2"/>
    <dgm:cxn modelId="{728A8D1C-4A9A-47EE-AC3D-C1364AA3BFC4}" type="presParOf" srcId="{7749362B-AC2C-489B-AD52-28921B3DA4D2}" destId="{97856557-3FBF-4831-9A35-52F7DB5E6BB7}" srcOrd="0" destOrd="0" presId="urn:microsoft.com/office/officeart/2005/8/layout/vList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E56828E-985D-4A9D-9F7E-E6B5F5C2B3F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6DD870A-4A32-4BFC-9198-0124F84FC83E}">
      <dgm:prSet phldrT="[Testo]" custT="1"/>
      <dgm:spPr>
        <a:solidFill>
          <a:schemeClr val="accent1"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r>
            <a:rPr lang="it-IT" sz="1800" b="1" i="1" dirty="0" smtClean="0">
              <a:latin typeface="+mj-lt"/>
            </a:rPr>
            <a:t>LA PROGETTAZIONE MODULARE</a:t>
          </a:r>
        </a:p>
      </dgm:t>
    </dgm:pt>
    <dgm:pt modelId="{F9E382C6-1AB9-45D3-87F6-BB18E7AB302B}" type="parTrans" cxnId="{CC64051C-1325-4955-AAE3-66D28DDC0091}">
      <dgm:prSet/>
      <dgm:spPr/>
      <dgm:t>
        <a:bodyPr/>
        <a:lstStyle/>
        <a:p>
          <a:endParaRPr lang="it-IT"/>
        </a:p>
      </dgm:t>
    </dgm:pt>
    <dgm:pt modelId="{23587E86-FDCC-4B02-9500-F403646930A5}" type="sibTrans" cxnId="{CC64051C-1325-4955-AAE3-66D28DDC0091}">
      <dgm:prSet/>
      <dgm:spPr/>
      <dgm:t>
        <a:bodyPr/>
        <a:lstStyle/>
        <a:p>
          <a:endParaRPr lang="it-IT"/>
        </a:p>
      </dgm:t>
    </dgm:pt>
    <dgm:pt modelId="{7749362B-AC2C-489B-AD52-28921B3DA4D2}" type="pres">
      <dgm:prSet presAssocID="{7E56828E-985D-4A9D-9F7E-E6B5F5C2B3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7856557-3FBF-4831-9A35-52F7DB5E6BB7}" type="pres">
      <dgm:prSet presAssocID="{76DD870A-4A32-4BFC-9198-0124F84FC83E}" presName="parentText" presStyleLbl="node1" presStyleIdx="0" presStyleCnt="1" custScaleY="46132" custLinFactNeighborX="27586" custLinFactNeighborY="-71279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18BE2A8E-EB05-4ADA-BC65-F692C125FAB6}" type="presOf" srcId="{7E56828E-985D-4A9D-9F7E-E6B5F5C2B3F7}" destId="{7749362B-AC2C-489B-AD52-28921B3DA4D2}" srcOrd="0" destOrd="0" presId="urn:microsoft.com/office/officeart/2005/8/layout/vList2"/>
    <dgm:cxn modelId="{CC64051C-1325-4955-AAE3-66D28DDC0091}" srcId="{7E56828E-985D-4A9D-9F7E-E6B5F5C2B3F7}" destId="{76DD870A-4A32-4BFC-9198-0124F84FC83E}" srcOrd="0" destOrd="0" parTransId="{F9E382C6-1AB9-45D3-87F6-BB18E7AB302B}" sibTransId="{23587E86-FDCC-4B02-9500-F403646930A5}"/>
    <dgm:cxn modelId="{E6172285-5D15-4E0D-B18C-7294AFF370E8}" type="presOf" srcId="{76DD870A-4A32-4BFC-9198-0124F84FC83E}" destId="{97856557-3FBF-4831-9A35-52F7DB5E6BB7}" srcOrd="0" destOrd="0" presId="urn:microsoft.com/office/officeart/2005/8/layout/vList2"/>
    <dgm:cxn modelId="{83E9F946-4594-43B7-95DF-815464CE4145}" type="presParOf" srcId="{7749362B-AC2C-489B-AD52-28921B3DA4D2}" destId="{97856557-3FBF-4831-9A35-52F7DB5E6BB7}" srcOrd="0" destOrd="0" presId="urn:microsoft.com/office/officeart/2005/8/layout/vList2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D2101F4-EE52-423E-9B56-C759726AA46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6A8D7E3B-0D7B-4230-AD73-C2C1D8032715}">
      <dgm:prSet/>
      <dgm:spPr/>
      <dgm:t>
        <a:bodyPr/>
        <a:lstStyle/>
        <a:p>
          <a:pPr algn="ctr" rtl="0"/>
          <a:r>
            <a:rPr lang="it-IT" dirty="0" smtClean="0"/>
            <a:t>Via Carducci</a:t>
          </a:r>
          <a:endParaRPr lang="it-IT" dirty="0"/>
        </a:p>
      </dgm:t>
    </dgm:pt>
    <dgm:pt modelId="{328CE45C-8C49-4904-BD74-0EA3349768EA}" type="parTrans" cxnId="{AC3C7E45-9B4E-481D-B650-8F8BFE4C0AFF}">
      <dgm:prSet/>
      <dgm:spPr/>
      <dgm:t>
        <a:bodyPr/>
        <a:lstStyle/>
        <a:p>
          <a:endParaRPr lang="it-IT"/>
        </a:p>
      </dgm:t>
    </dgm:pt>
    <dgm:pt modelId="{C3EDF7D3-2DF5-4234-8B4A-B16F86E6DB88}" type="sibTrans" cxnId="{AC3C7E45-9B4E-481D-B650-8F8BFE4C0AFF}">
      <dgm:prSet/>
      <dgm:spPr/>
      <dgm:t>
        <a:bodyPr/>
        <a:lstStyle/>
        <a:p>
          <a:endParaRPr lang="it-IT"/>
        </a:p>
      </dgm:t>
    </dgm:pt>
    <dgm:pt modelId="{4400AF7C-67E9-460E-BA68-C3DCE1AC86E1}" type="pres">
      <dgm:prSet presAssocID="{2D2101F4-EE52-423E-9B56-C759726AA46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06C234BF-5A5A-4549-8A01-7A4FC2F0EB0F}" type="pres">
      <dgm:prSet presAssocID="{6A8D7E3B-0D7B-4230-AD73-C2C1D803271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AC3C7E45-9B4E-481D-B650-8F8BFE4C0AFF}" srcId="{2D2101F4-EE52-423E-9B56-C759726AA46E}" destId="{6A8D7E3B-0D7B-4230-AD73-C2C1D8032715}" srcOrd="0" destOrd="0" parTransId="{328CE45C-8C49-4904-BD74-0EA3349768EA}" sibTransId="{C3EDF7D3-2DF5-4234-8B4A-B16F86E6DB88}"/>
    <dgm:cxn modelId="{A1C78BAB-5FBC-422C-BE91-D6E5E5683789}" type="presOf" srcId="{6A8D7E3B-0D7B-4230-AD73-C2C1D8032715}" destId="{06C234BF-5A5A-4549-8A01-7A4FC2F0EB0F}" srcOrd="0" destOrd="0" presId="urn:microsoft.com/office/officeart/2005/8/layout/vList2"/>
    <dgm:cxn modelId="{E8364370-82E6-4EA3-9453-CFA6EBE2ACD2}" type="presOf" srcId="{2D2101F4-EE52-423E-9B56-C759726AA46E}" destId="{4400AF7C-67E9-460E-BA68-C3DCE1AC86E1}" srcOrd="0" destOrd="0" presId="urn:microsoft.com/office/officeart/2005/8/layout/vList2"/>
    <dgm:cxn modelId="{3AC977F3-0D64-48B1-80A2-4862BD1E9B37}" type="presParOf" srcId="{4400AF7C-67E9-460E-BA68-C3DCE1AC86E1}" destId="{06C234BF-5A5A-4549-8A01-7A4FC2F0EB0F}" srcOrd="0" destOrd="0" presId="urn:microsoft.com/office/officeart/2005/8/layout/vList2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D2101F4-EE52-423E-9B56-C759726AA46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6A8D7E3B-0D7B-4230-AD73-C2C1D8032715}">
      <dgm:prSet/>
      <dgm:spPr>
        <a:scene3d>
          <a:camera prst="orthographicFront">
            <a:rot lat="0" lon="0" rev="5400000"/>
          </a:camera>
          <a:lightRig rig="threePt" dir="t"/>
        </a:scene3d>
      </dgm:spPr>
      <dgm:t>
        <a:bodyPr/>
        <a:lstStyle/>
        <a:p>
          <a:pPr algn="ctr" rtl="0"/>
          <a:r>
            <a:rPr lang="it-IT" dirty="0" smtClean="0"/>
            <a:t>Via </a:t>
          </a:r>
          <a:r>
            <a:rPr lang="it-IT" dirty="0" err="1" smtClean="0"/>
            <a:t>Rinchiostra</a:t>
          </a:r>
          <a:endParaRPr lang="it-IT" dirty="0"/>
        </a:p>
      </dgm:t>
    </dgm:pt>
    <dgm:pt modelId="{328CE45C-8C49-4904-BD74-0EA3349768EA}" type="parTrans" cxnId="{AC3C7E45-9B4E-481D-B650-8F8BFE4C0AFF}">
      <dgm:prSet/>
      <dgm:spPr/>
      <dgm:t>
        <a:bodyPr/>
        <a:lstStyle/>
        <a:p>
          <a:endParaRPr lang="it-IT"/>
        </a:p>
      </dgm:t>
    </dgm:pt>
    <dgm:pt modelId="{C3EDF7D3-2DF5-4234-8B4A-B16F86E6DB88}" type="sibTrans" cxnId="{AC3C7E45-9B4E-481D-B650-8F8BFE4C0AFF}">
      <dgm:prSet/>
      <dgm:spPr/>
      <dgm:t>
        <a:bodyPr/>
        <a:lstStyle/>
        <a:p>
          <a:endParaRPr lang="it-IT"/>
        </a:p>
      </dgm:t>
    </dgm:pt>
    <dgm:pt modelId="{4400AF7C-67E9-460E-BA68-C3DCE1AC86E1}" type="pres">
      <dgm:prSet presAssocID="{2D2101F4-EE52-423E-9B56-C759726AA46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06C234BF-5A5A-4549-8A01-7A4FC2F0EB0F}" type="pres">
      <dgm:prSet presAssocID="{6A8D7E3B-0D7B-4230-AD73-C2C1D8032715}" presName="parentText" presStyleLbl="node1" presStyleIdx="0" presStyleCnt="1" custLinFactNeighborX="25000" custLinFactNeighborY="18982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AC3C7E45-9B4E-481D-B650-8F8BFE4C0AFF}" srcId="{2D2101F4-EE52-423E-9B56-C759726AA46E}" destId="{6A8D7E3B-0D7B-4230-AD73-C2C1D8032715}" srcOrd="0" destOrd="0" parTransId="{328CE45C-8C49-4904-BD74-0EA3349768EA}" sibTransId="{C3EDF7D3-2DF5-4234-8B4A-B16F86E6DB88}"/>
    <dgm:cxn modelId="{431DC20F-11EB-4009-B19F-BBEBAA359588}" type="presOf" srcId="{6A8D7E3B-0D7B-4230-AD73-C2C1D8032715}" destId="{06C234BF-5A5A-4549-8A01-7A4FC2F0EB0F}" srcOrd="0" destOrd="0" presId="urn:microsoft.com/office/officeart/2005/8/layout/vList2"/>
    <dgm:cxn modelId="{7B0DC4A5-5641-447E-927B-1DB7A0F9A35F}" type="presOf" srcId="{2D2101F4-EE52-423E-9B56-C759726AA46E}" destId="{4400AF7C-67E9-460E-BA68-C3DCE1AC86E1}" srcOrd="0" destOrd="0" presId="urn:microsoft.com/office/officeart/2005/8/layout/vList2"/>
    <dgm:cxn modelId="{B014767A-903B-4511-B750-5FAABA242D4A}" type="presParOf" srcId="{4400AF7C-67E9-460E-BA68-C3DCE1AC86E1}" destId="{06C234BF-5A5A-4549-8A01-7A4FC2F0EB0F}" srcOrd="0" destOrd="0" presId="urn:microsoft.com/office/officeart/2005/8/layout/vList2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D2101F4-EE52-423E-9B56-C759726AA46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6A8D7E3B-0D7B-4230-AD73-C2C1D8032715}">
      <dgm:prSet/>
      <dgm:spPr/>
      <dgm:t>
        <a:bodyPr/>
        <a:lstStyle/>
        <a:p>
          <a:pPr algn="ctr" rtl="0"/>
          <a:r>
            <a:rPr lang="it-IT" dirty="0" smtClean="0"/>
            <a:t>Viale Della Stazione</a:t>
          </a:r>
          <a:endParaRPr lang="it-IT" dirty="0"/>
        </a:p>
      </dgm:t>
    </dgm:pt>
    <dgm:pt modelId="{328CE45C-8C49-4904-BD74-0EA3349768EA}" type="parTrans" cxnId="{AC3C7E45-9B4E-481D-B650-8F8BFE4C0AFF}">
      <dgm:prSet/>
      <dgm:spPr/>
      <dgm:t>
        <a:bodyPr/>
        <a:lstStyle/>
        <a:p>
          <a:endParaRPr lang="it-IT"/>
        </a:p>
      </dgm:t>
    </dgm:pt>
    <dgm:pt modelId="{C3EDF7D3-2DF5-4234-8B4A-B16F86E6DB88}" type="sibTrans" cxnId="{AC3C7E45-9B4E-481D-B650-8F8BFE4C0AFF}">
      <dgm:prSet/>
      <dgm:spPr/>
      <dgm:t>
        <a:bodyPr/>
        <a:lstStyle/>
        <a:p>
          <a:endParaRPr lang="it-IT"/>
        </a:p>
      </dgm:t>
    </dgm:pt>
    <dgm:pt modelId="{4400AF7C-67E9-460E-BA68-C3DCE1AC86E1}" type="pres">
      <dgm:prSet presAssocID="{2D2101F4-EE52-423E-9B56-C759726AA46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06C234BF-5A5A-4549-8A01-7A4FC2F0EB0F}" type="pres">
      <dgm:prSet presAssocID="{6A8D7E3B-0D7B-4230-AD73-C2C1D8032715}" presName="parentText" presStyleLbl="node1" presStyleIdx="0" presStyleCnt="1" custAng="3163055" custScaleY="10829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B4F30BDF-E8FE-4EEA-8140-9EF529214D68}" type="presOf" srcId="{6A8D7E3B-0D7B-4230-AD73-C2C1D8032715}" destId="{06C234BF-5A5A-4549-8A01-7A4FC2F0EB0F}" srcOrd="0" destOrd="0" presId="urn:microsoft.com/office/officeart/2005/8/layout/vList2"/>
    <dgm:cxn modelId="{AC3C7E45-9B4E-481D-B650-8F8BFE4C0AFF}" srcId="{2D2101F4-EE52-423E-9B56-C759726AA46E}" destId="{6A8D7E3B-0D7B-4230-AD73-C2C1D8032715}" srcOrd="0" destOrd="0" parTransId="{328CE45C-8C49-4904-BD74-0EA3349768EA}" sibTransId="{C3EDF7D3-2DF5-4234-8B4A-B16F86E6DB88}"/>
    <dgm:cxn modelId="{351FEDCB-2B10-4CFC-BA96-8045989CBAD6}" type="presOf" srcId="{2D2101F4-EE52-423E-9B56-C759726AA46E}" destId="{4400AF7C-67E9-460E-BA68-C3DCE1AC86E1}" srcOrd="0" destOrd="0" presId="urn:microsoft.com/office/officeart/2005/8/layout/vList2"/>
    <dgm:cxn modelId="{D60D3D28-9E08-4625-AED5-39CAB50A97B4}" type="presParOf" srcId="{4400AF7C-67E9-460E-BA68-C3DCE1AC86E1}" destId="{06C234BF-5A5A-4549-8A01-7A4FC2F0EB0F}" srcOrd="0" destOrd="0" presId="urn:microsoft.com/office/officeart/2005/8/layout/vList2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E56828E-985D-4A9D-9F7E-E6B5F5C2B3F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6DD870A-4A32-4BFC-9198-0124F84FC83E}">
      <dgm:prSet phldrT="[Testo]" custT="1"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r>
            <a:rPr lang="it-IT" sz="2000" b="0" i="0" dirty="0" smtClean="0"/>
            <a:t>D.M. del 19/04/2006  </a:t>
          </a:r>
          <a:r>
            <a:rPr lang="it-IT" sz="2000" b="0" i="1" dirty="0" smtClean="0"/>
            <a:t>“Norme sulle caratteristiche funzionali e geometriche delle intersezioni stradali”</a:t>
          </a:r>
        </a:p>
      </dgm:t>
    </dgm:pt>
    <dgm:pt modelId="{F9E382C6-1AB9-45D3-87F6-BB18E7AB302B}" type="parTrans" cxnId="{CC64051C-1325-4955-AAE3-66D28DDC0091}">
      <dgm:prSet/>
      <dgm:spPr/>
      <dgm:t>
        <a:bodyPr/>
        <a:lstStyle/>
        <a:p>
          <a:endParaRPr lang="it-IT"/>
        </a:p>
      </dgm:t>
    </dgm:pt>
    <dgm:pt modelId="{23587E86-FDCC-4B02-9500-F403646930A5}" type="sibTrans" cxnId="{CC64051C-1325-4955-AAE3-66D28DDC0091}">
      <dgm:prSet/>
      <dgm:spPr/>
      <dgm:t>
        <a:bodyPr/>
        <a:lstStyle/>
        <a:p>
          <a:endParaRPr lang="it-IT"/>
        </a:p>
      </dgm:t>
    </dgm:pt>
    <dgm:pt modelId="{7749362B-AC2C-489B-AD52-28921B3DA4D2}" type="pres">
      <dgm:prSet presAssocID="{7E56828E-985D-4A9D-9F7E-E6B5F5C2B3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7856557-3FBF-4831-9A35-52F7DB5E6BB7}" type="pres">
      <dgm:prSet presAssocID="{76DD870A-4A32-4BFC-9198-0124F84FC83E}" presName="parentText" presStyleLbl="node1" presStyleIdx="0" presStyleCnt="1" custScaleY="46132" custLinFactNeighborY="11141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8CDE0B3-E7F9-4A36-9DF3-B746A3D94D77}" type="presOf" srcId="{7E56828E-985D-4A9D-9F7E-E6B5F5C2B3F7}" destId="{7749362B-AC2C-489B-AD52-28921B3DA4D2}" srcOrd="0" destOrd="0" presId="urn:microsoft.com/office/officeart/2005/8/layout/vList2"/>
    <dgm:cxn modelId="{CC64051C-1325-4955-AAE3-66D28DDC0091}" srcId="{7E56828E-985D-4A9D-9F7E-E6B5F5C2B3F7}" destId="{76DD870A-4A32-4BFC-9198-0124F84FC83E}" srcOrd="0" destOrd="0" parTransId="{F9E382C6-1AB9-45D3-87F6-BB18E7AB302B}" sibTransId="{23587E86-FDCC-4B02-9500-F403646930A5}"/>
    <dgm:cxn modelId="{E6B5E181-5313-4ED5-9CFD-B43470A1FD24}" type="presOf" srcId="{76DD870A-4A32-4BFC-9198-0124F84FC83E}" destId="{97856557-3FBF-4831-9A35-52F7DB5E6BB7}" srcOrd="0" destOrd="0" presId="urn:microsoft.com/office/officeart/2005/8/layout/vList2"/>
    <dgm:cxn modelId="{9485FE2A-7DF6-48E8-8F2F-0F659DFAD383}" type="presParOf" srcId="{7749362B-AC2C-489B-AD52-28921B3DA4D2}" destId="{97856557-3FBF-4831-9A35-52F7DB5E6BB7}" srcOrd="0" destOrd="0" presId="urn:microsoft.com/office/officeart/2005/8/layout/v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AB792E-08C8-459A-98DE-474988F60AD0}" type="datetimeFigureOut">
              <a:rPr lang="it-IT" smtClean="0"/>
              <a:pPr/>
              <a:t>04/09/2008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C5FCE-3D39-4B6C-A3B6-0E2FBF795D6E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C5FCE-3D39-4B6C-A3B6-0E2FBF795D6E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Tito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6" name="Segnaposto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E4433-91EE-4175-B56F-9EE8D37D5726}" type="datetimeFigureOut">
              <a:rPr lang="it-IT" smtClean="0"/>
              <a:pPr/>
              <a:t>04/09/2008</a:t>
            </a:fld>
            <a:endParaRPr lang="it-IT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9765E20-40E3-4FB9-8D85-288DA4E9D3CB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E4433-91EE-4175-B56F-9EE8D37D5726}" type="datetimeFigureOut">
              <a:rPr lang="it-IT" smtClean="0"/>
              <a:pPr/>
              <a:t>04/09/2008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65E20-40E3-4FB9-8D85-288DA4E9D3CB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E4433-91EE-4175-B56F-9EE8D37D5726}" type="datetimeFigureOut">
              <a:rPr lang="it-IT" smtClean="0"/>
              <a:pPr/>
              <a:t>04/09/2008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65E20-40E3-4FB9-8D85-288DA4E9D3CB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7" name="Segnaposto contenut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E4433-91EE-4175-B56F-9EE8D37D5726}" type="datetimeFigureOut">
              <a:rPr lang="it-IT" smtClean="0"/>
              <a:pPr/>
              <a:t>04/09/2008</a:t>
            </a:fld>
            <a:endParaRPr lang="it-IT" dirty="0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9765E20-40E3-4FB9-8D85-288DA4E9D3CB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E4433-91EE-4175-B56F-9EE8D37D5726}" type="datetimeFigureOut">
              <a:rPr lang="it-IT" smtClean="0"/>
              <a:pPr/>
              <a:t>04/09/2008</a:t>
            </a:fld>
            <a:endParaRPr lang="it-IT" dirty="0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65E20-40E3-4FB9-8D85-288DA4E9D3CB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E4433-91EE-4175-B56F-9EE8D37D5726}" type="datetimeFigureOut">
              <a:rPr lang="it-IT" smtClean="0"/>
              <a:pPr/>
              <a:t>04/09/2008</a:t>
            </a:fld>
            <a:endParaRPr lang="it-IT" dirty="0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65E20-40E3-4FB9-8D85-288DA4E9D3CB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25" name="Segnaposto tes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8" name="Segnaposto contenut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E4433-91EE-4175-B56F-9EE8D37D5726}" type="datetimeFigureOut">
              <a:rPr lang="it-IT" smtClean="0"/>
              <a:pPr/>
              <a:t>04/09/2008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9765E20-40E3-4FB9-8D85-288DA4E9D3CB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E4433-91EE-4175-B56F-9EE8D37D5726}" type="datetimeFigureOut">
              <a:rPr lang="it-IT" smtClean="0"/>
              <a:pPr/>
              <a:t>04/09/2008</a:t>
            </a:fld>
            <a:endParaRPr lang="it-IT" dirty="0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65E20-40E3-4FB9-8D85-288DA4E9D3CB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E4433-91EE-4175-B56F-9EE8D37D5726}" type="datetimeFigureOut">
              <a:rPr lang="it-IT" smtClean="0"/>
              <a:pPr/>
              <a:t>04/09/2008</a:t>
            </a:fld>
            <a:endParaRPr lang="it-IT" dirty="0"/>
          </a:p>
        </p:txBody>
      </p:sp>
      <p:sp>
        <p:nvSpPr>
          <p:cNvPr id="24" name="Segnaposto piè di pagin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65E20-40E3-4FB9-8D85-288DA4E9D3CB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E4433-91EE-4175-B56F-9EE8D37D5726}" type="datetimeFigureOut">
              <a:rPr lang="it-IT" smtClean="0"/>
              <a:pPr/>
              <a:t>04/09/2008</a:t>
            </a:fld>
            <a:endParaRPr lang="it-IT" dirty="0"/>
          </a:p>
        </p:txBody>
      </p:sp>
      <p:sp>
        <p:nvSpPr>
          <p:cNvPr id="29" name="Segnaposto piè di pagin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65E20-40E3-4FB9-8D85-288DA4E9D3CB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dirty="0" smtClean="0"/>
              <a:t>Fare clic sull'icona per inserire un'immagine</a:t>
            </a:r>
            <a:endParaRPr kumimoji="0"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E4433-91EE-4175-B56F-9EE8D37D5726}" type="datetimeFigureOut">
              <a:rPr lang="it-IT" smtClean="0"/>
              <a:pPr/>
              <a:t>04/09/2008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65E20-40E3-4FB9-8D85-288DA4E9D3CB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A9E4433-91EE-4175-B56F-9EE8D37D5726}" type="datetimeFigureOut">
              <a:rPr lang="it-IT" smtClean="0"/>
              <a:pPr/>
              <a:t>04/09/2008</a:t>
            </a:fld>
            <a:endParaRPr lang="it-IT" dirty="0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9765E20-40E3-4FB9-8D85-288DA4E9D3CB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0" name="Segnaposto tito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2.jpeg"/><Relationship Id="rId7" Type="http://schemas.openxmlformats.org/officeDocument/2006/relationships/diagramColors" Target="../diagrams/colors16.xml"/><Relationship Id="rId12" Type="http://schemas.openxmlformats.org/officeDocument/2006/relationships/diagramColors" Target="../diagrams/colors17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11" Type="http://schemas.openxmlformats.org/officeDocument/2006/relationships/diagramQuickStyle" Target="../diagrams/quickStyle17.xml"/><Relationship Id="rId5" Type="http://schemas.openxmlformats.org/officeDocument/2006/relationships/diagramLayout" Target="../diagrams/layout16.xml"/><Relationship Id="rId10" Type="http://schemas.openxmlformats.org/officeDocument/2006/relationships/diagramLayout" Target="../diagrams/layout17.xml"/><Relationship Id="rId4" Type="http://schemas.openxmlformats.org/officeDocument/2006/relationships/diagramData" Target="../diagrams/data16.xml"/><Relationship Id="rId9" Type="http://schemas.openxmlformats.org/officeDocument/2006/relationships/diagramData" Target="../diagrams/data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13" Type="http://schemas.openxmlformats.org/officeDocument/2006/relationships/diagramQuickStyle" Target="../diagrams/quickStyle20.xml"/><Relationship Id="rId18" Type="http://schemas.openxmlformats.org/officeDocument/2006/relationships/diagramColors" Target="../diagrams/colors21.xml"/><Relationship Id="rId26" Type="http://schemas.openxmlformats.org/officeDocument/2006/relationships/diagramColors" Target="../diagrams/colors23.xml"/><Relationship Id="rId3" Type="http://schemas.openxmlformats.org/officeDocument/2006/relationships/diagramLayout" Target="../diagrams/layout18.xml"/><Relationship Id="rId21" Type="http://schemas.openxmlformats.org/officeDocument/2006/relationships/diagramQuickStyle" Target="../diagrams/quickStyle22.xml"/><Relationship Id="rId7" Type="http://schemas.openxmlformats.org/officeDocument/2006/relationships/diagramData" Target="../diagrams/data19.xml"/><Relationship Id="rId12" Type="http://schemas.openxmlformats.org/officeDocument/2006/relationships/diagramLayout" Target="../diagrams/layout20.xml"/><Relationship Id="rId17" Type="http://schemas.openxmlformats.org/officeDocument/2006/relationships/diagramQuickStyle" Target="../diagrams/quickStyle21.xml"/><Relationship Id="rId25" Type="http://schemas.openxmlformats.org/officeDocument/2006/relationships/diagramQuickStyle" Target="../diagrams/quickStyle23.xml"/><Relationship Id="rId2" Type="http://schemas.openxmlformats.org/officeDocument/2006/relationships/diagramData" Target="../diagrams/data18.xml"/><Relationship Id="rId16" Type="http://schemas.openxmlformats.org/officeDocument/2006/relationships/diagramLayout" Target="../diagrams/layout21.xml"/><Relationship Id="rId20" Type="http://schemas.openxmlformats.org/officeDocument/2006/relationships/diagramLayout" Target="../diagrams/layout22.xml"/><Relationship Id="rId29" Type="http://schemas.openxmlformats.org/officeDocument/2006/relationships/diagramQuickStyle" Target="../diagrams/quickStyl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3.xml"/><Relationship Id="rId5" Type="http://schemas.openxmlformats.org/officeDocument/2006/relationships/diagramColors" Target="../diagrams/colors18.xml"/><Relationship Id="rId15" Type="http://schemas.openxmlformats.org/officeDocument/2006/relationships/diagramData" Target="../diagrams/data21.xml"/><Relationship Id="rId23" Type="http://schemas.openxmlformats.org/officeDocument/2006/relationships/diagramData" Target="../diagrams/data23.xml"/><Relationship Id="rId28" Type="http://schemas.openxmlformats.org/officeDocument/2006/relationships/diagramLayout" Target="../diagrams/layout24.xml"/><Relationship Id="rId10" Type="http://schemas.openxmlformats.org/officeDocument/2006/relationships/diagramColors" Target="../diagrams/colors19.xml"/><Relationship Id="rId19" Type="http://schemas.openxmlformats.org/officeDocument/2006/relationships/diagramData" Target="../diagrams/data22.xml"/><Relationship Id="rId4" Type="http://schemas.openxmlformats.org/officeDocument/2006/relationships/diagramQuickStyle" Target="../diagrams/quickStyle18.xml"/><Relationship Id="rId9" Type="http://schemas.openxmlformats.org/officeDocument/2006/relationships/diagramQuickStyle" Target="../diagrams/quickStyle19.xml"/><Relationship Id="rId14" Type="http://schemas.openxmlformats.org/officeDocument/2006/relationships/diagramColors" Target="../diagrams/colors20.xml"/><Relationship Id="rId22" Type="http://schemas.openxmlformats.org/officeDocument/2006/relationships/diagramColors" Target="../diagrams/colors22.xml"/><Relationship Id="rId27" Type="http://schemas.openxmlformats.org/officeDocument/2006/relationships/diagramData" Target="../diagrams/data24.xml"/><Relationship Id="rId30" Type="http://schemas.openxmlformats.org/officeDocument/2006/relationships/diagramColors" Target="../diagrams/colors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QuickStyle" Target="../diagrams/quickStyle4.xml"/><Relationship Id="rId3" Type="http://schemas.openxmlformats.org/officeDocument/2006/relationships/diagramData" Target="../diagrams/data2.xml"/><Relationship Id="rId7" Type="http://schemas.openxmlformats.org/officeDocument/2006/relationships/diagramData" Target="../diagrams/data3.xml"/><Relationship Id="rId12" Type="http://schemas.openxmlformats.org/officeDocument/2006/relationships/diagramLayout" Target="../diagrams/layout4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Data" Target="../diagrams/data4.xml"/><Relationship Id="rId5" Type="http://schemas.openxmlformats.org/officeDocument/2006/relationships/diagramQuickStyle" Target="../diagrams/quickStyle2.xml"/><Relationship Id="rId10" Type="http://schemas.openxmlformats.org/officeDocument/2006/relationships/diagramColors" Target="../diagrams/colors3.xml"/><Relationship Id="rId4" Type="http://schemas.openxmlformats.org/officeDocument/2006/relationships/diagramLayout" Target="../diagrams/layout2.xml"/><Relationship Id="rId9" Type="http://schemas.openxmlformats.org/officeDocument/2006/relationships/diagramQuickStyle" Target="../diagrams/quickStyle3.xml"/><Relationship Id="rId14" Type="http://schemas.openxmlformats.org/officeDocument/2006/relationships/diagramColors" Target="../diagrams/colors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diagramQuickStyle" Target="../diagrams/quickStyle8.xml"/><Relationship Id="rId18" Type="http://schemas.openxmlformats.org/officeDocument/2006/relationships/diagramLayout" Target="../diagrams/layout9.xml"/><Relationship Id="rId3" Type="http://schemas.openxmlformats.org/officeDocument/2006/relationships/diagramData" Target="../diagrams/data6.xml"/><Relationship Id="rId7" Type="http://schemas.openxmlformats.org/officeDocument/2006/relationships/diagramData" Target="../diagrams/data7.xml"/><Relationship Id="rId12" Type="http://schemas.openxmlformats.org/officeDocument/2006/relationships/diagramLayout" Target="../diagrams/layout8.xml"/><Relationship Id="rId17" Type="http://schemas.openxmlformats.org/officeDocument/2006/relationships/diagramData" Target="../diagrams/data9.xml"/><Relationship Id="rId2" Type="http://schemas.openxmlformats.org/officeDocument/2006/relationships/image" Target="../media/image20.jpeg"/><Relationship Id="rId16" Type="http://schemas.openxmlformats.org/officeDocument/2006/relationships/image" Target="../media/image22.jpeg"/><Relationship Id="rId20" Type="http://schemas.openxmlformats.org/officeDocument/2006/relationships/diagramColors" Target="../diagrams/colors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Data" Target="../diagrams/data8.xml"/><Relationship Id="rId5" Type="http://schemas.openxmlformats.org/officeDocument/2006/relationships/diagramQuickStyle" Target="../diagrams/quickStyle6.xml"/><Relationship Id="rId15" Type="http://schemas.openxmlformats.org/officeDocument/2006/relationships/image" Target="../media/image21.jpeg"/><Relationship Id="rId10" Type="http://schemas.openxmlformats.org/officeDocument/2006/relationships/diagramColors" Target="../diagrams/colors7.xml"/><Relationship Id="rId19" Type="http://schemas.openxmlformats.org/officeDocument/2006/relationships/diagramQuickStyle" Target="../diagrams/quickStyle9.xml"/><Relationship Id="rId4" Type="http://schemas.openxmlformats.org/officeDocument/2006/relationships/diagramLayout" Target="../diagrams/layout6.xml"/><Relationship Id="rId9" Type="http://schemas.openxmlformats.org/officeDocument/2006/relationships/diagramQuickStyle" Target="../diagrams/quickStyle7.xml"/><Relationship Id="rId14" Type="http://schemas.openxmlformats.org/officeDocument/2006/relationships/diagramColors" Target="../diagrams/colors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diagramData" Target="../diagrams/data12.xml"/><Relationship Id="rId3" Type="http://schemas.openxmlformats.org/officeDocument/2006/relationships/image" Target="../media/image23.jpeg"/><Relationship Id="rId7" Type="http://schemas.openxmlformats.org/officeDocument/2006/relationships/diagramColors" Target="../diagrams/colors10.xml"/><Relationship Id="rId12" Type="http://schemas.openxmlformats.org/officeDocument/2006/relationships/image" Target="../media/image24.jpeg"/><Relationship Id="rId2" Type="http://schemas.openxmlformats.org/officeDocument/2006/relationships/image" Target="../media/image20.jpeg"/><Relationship Id="rId16" Type="http://schemas.openxmlformats.org/officeDocument/2006/relationships/diagramColors" Target="../diagrams/colors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11" Type="http://schemas.openxmlformats.org/officeDocument/2006/relationships/diagramColors" Target="../diagrams/colors11.xml"/><Relationship Id="rId5" Type="http://schemas.openxmlformats.org/officeDocument/2006/relationships/diagramLayout" Target="../diagrams/layout10.xml"/><Relationship Id="rId1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1.xml"/><Relationship Id="rId4" Type="http://schemas.openxmlformats.org/officeDocument/2006/relationships/diagramData" Target="../diagrams/data10.xml"/><Relationship Id="rId9" Type="http://schemas.openxmlformats.org/officeDocument/2006/relationships/diagramLayout" Target="../diagrams/layout11.xml"/><Relationship Id="rId14" Type="http://schemas.openxmlformats.org/officeDocument/2006/relationships/diagramLayout" Target="../diagrams/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13" Type="http://schemas.openxmlformats.org/officeDocument/2006/relationships/diagramData" Target="../diagrams/data15.xml"/><Relationship Id="rId18" Type="http://schemas.openxmlformats.org/officeDocument/2006/relationships/image" Target="../media/image27.jpeg"/><Relationship Id="rId3" Type="http://schemas.openxmlformats.org/officeDocument/2006/relationships/image" Target="../media/image25.jpeg"/><Relationship Id="rId7" Type="http://schemas.openxmlformats.org/officeDocument/2006/relationships/diagramQuickStyle" Target="../diagrams/quickStyle13.xml"/><Relationship Id="rId12" Type="http://schemas.openxmlformats.org/officeDocument/2006/relationships/diagramColors" Target="../diagrams/colors14.xml"/><Relationship Id="rId17" Type="http://schemas.openxmlformats.org/officeDocument/2006/relationships/image" Target="../media/image16.jpeg"/><Relationship Id="rId2" Type="http://schemas.openxmlformats.org/officeDocument/2006/relationships/image" Target="../media/image20.jpeg"/><Relationship Id="rId16" Type="http://schemas.openxmlformats.org/officeDocument/2006/relationships/diagramColors" Target="../diagrams/colors1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3.xml"/><Relationship Id="rId11" Type="http://schemas.openxmlformats.org/officeDocument/2006/relationships/diagramQuickStyle" Target="../diagrams/quickStyle14.xml"/><Relationship Id="rId5" Type="http://schemas.openxmlformats.org/officeDocument/2006/relationships/diagramData" Target="../diagrams/data13.xml"/><Relationship Id="rId15" Type="http://schemas.openxmlformats.org/officeDocument/2006/relationships/diagramQuickStyle" Target="../diagrams/quickStyle15.xml"/><Relationship Id="rId10" Type="http://schemas.openxmlformats.org/officeDocument/2006/relationships/diagramLayout" Target="../diagrams/layout14.xml"/><Relationship Id="rId4" Type="http://schemas.openxmlformats.org/officeDocument/2006/relationships/image" Target="../media/image26.jpeg"/><Relationship Id="rId9" Type="http://schemas.openxmlformats.org/officeDocument/2006/relationships/diagramData" Target="../diagrams/data14.xml"/><Relationship Id="rId14" Type="http://schemas.openxmlformats.org/officeDocument/2006/relationships/diagramLayout" Target="../diagrams/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3286124"/>
            <a:ext cx="9144000" cy="1222375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numCol="1" anchor="ctr">
            <a:normAutofit/>
          </a:bodyPr>
          <a:lstStyle/>
          <a:p>
            <a:pPr algn="ctr"/>
            <a:r>
              <a:rPr lang="it-IT" sz="2800" b="1" i="1" dirty="0" smtClean="0">
                <a:latin typeface="Garamond" pitchFamily="18" charset="0"/>
              </a:rPr>
              <a:t>“P</a:t>
            </a:r>
            <a:r>
              <a:rPr lang="it-IT" sz="2800" b="1" i="1" cap="none" dirty="0" smtClean="0">
                <a:latin typeface="Garamond" pitchFamily="18" charset="0"/>
              </a:rPr>
              <a:t>rogetto di una autostazione e riqualificazione urbana di piazza IV Novembre a Massa”</a:t>
            </a:r>
            <a:endParaRPr lang="it-IT" sz="2800" b="1" i="1" dirty="0">
              <a:latin typeface="Garamond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1285860"/>
            <a:ext cx="9144000" cy="1714512"/>
          </a:xfrm>
        </p:spPr>
        <p:txBody>
          <a:bodyPr>
            <a:normAutofit lnSpcReduction="10000"/>
          </a:bodyPr>
          <a:lstStyle/>
          <a:p>
            <a:pPr algn="ctr"/>
            <a:r>
              <a:rPr lang="it-IT" sz="1800" cap="all" dirty="0" smtClean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U</a:t>
            </a:r>
            <a:r>
              <a:rPr lang="it-IT" sz="1400" cap="all" dirty="0" smtClean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niversità DI </a:t>
            </a:r>
            <a:r>
              <a:rPr lang="it-IT" sz="1800" cap="all" dirty="0" smtClean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P</a:t>
            </a:r>
            <a:r>
              <a:rPr lang="it-IT" sz="1400" cap="all" dirty="0" smtClean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ISA</a:t>
            </a:r>
          </a:p>
          <a:p>
            <a:pPr algn="ctr"/>
            <a:r>
              <a:rPr lang="it-IT" sz="2000" cap="all" dirty="0" smtClean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F</a:t>
            </a:r>
            <a:r>
              <a:rPr lang="it-IT" sz="1600" cap="all" dirty="0" smtClean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aCOLTà di </a:t>
            </a:r>
            <a:r>
              <a:rPr lang="it-IT" sz="2000" cap="all" dirty="0" smtClean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i</a:t>
            </a:r>
            <a:r>
              <a:rPr lang="it-IT" sz="1600" cap="all" dirty="0" smtClean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ngegneria</a:t>
            </a:r>
          </a:p>
          <a:p>
            <a:pPr algn="ctr"/>
            <a:r>
              <a:rPr lang="it-IT" sz="1600" cap="all" dirty="0" smtClean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____________________________</a:t>
            </a:r>
          </a:p>
          <a:p>
            <a:pPr algn="ctr"/>
            <a:r>
              <a:rPr lang="it-IT" sz="2000" cap="all" dirty="0" smtClean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Laurea in ingegneria civile</a:t>
            </a:r>
          </a:p>
          <a:p>
            <a:pPr algn="ctr"/>
            <a:r>
              <a:rPr lang="it-IT" sz="2000" cap="all" dirty="0" smtClean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</a:rPr>
              <a:t> sezione edile (V.O.)</a:t>
            </a:r>
            <a:endParaRPr lang="it-IT" sz="1600" cap="all" dirty="0">
              <a:solidFill>
                <a:schemeClr val="accent3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4" name="Immagine 3" descr="logo università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496" y="214290"/>
            <a:ext cx="1005384" cy="102961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28596" y="5072074"/>
            <a:ext cx="342902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latin typeface="Garamond" pitchFamily="18" charset="0"/>
              </a:rPr>
              <a:t>RELATORI</a:t>
            </a:r>
          </a:p>
          <a:p>
            <a:endParaRPr lang="it-IT" dirty="0">
              <a:latin typeface="Garamond" pitchFamily="18" charset="0"/>
            </a:endParaRPr>
          </a:p>
          <a:p>
            <a:r>
              <a:rPr lang="it-IT" dirty="0" smtClean="0">
                <a:latin typeface="Garamond" pitchFamily="18" charset="0"/>
              </a:rPr>
              <a:t>Prof. Ing. </a:t>
            </a:r>
            <a:r>
              <a:rPr lang="it-IT" i="1" dirty="0" smtClean="0">
                <a:latin typeface="Garamond" pitchFamily="18" charset="0"/>
              </a:rPr>
              <a:t>Pier Luigi Maffei</a:t>
            </a:r>
          </a:p>
          <a:p>
            <a:r>
              <a:rPr lang="it-IT" dirty="0" smtClean="0">
                <a:latin typeface="Garamond" pitchFamily="18" charset="0"/>
              </a:rPr>
              <a:t>Dott. Ing. </a:t>
            </a:r>
            <a:r>
              <a:rPr lang="it-IT" i="1" dirty="0" smtClean="0">
                <a:latin typeface="Garamond" pitchFamily="18" charset="0"/>
              </a:rPr>
              <a:t>Giampaolo </a:t>
            </a:r>
            <a:r>
              <a:rPr lang="it-IT" i="1" dirty="0" err="1" smtClean="0">
                <a:latin typeface="Garamond" pitchFamily="18" charset="0"/>
              </a:rPr>
              <a:t>Munafò</a:t>
            </a:r>
            <a:endParaRPr lang="it-IT" i="1" dirty="0" smtClean="0">
              <a:latin typeface="Garamond" pitchFamily="18" charset="0"/>
            </a:endParaRPr>
          </a:p>
          <a:p>
            <a:r>
              <a:rPr lang="it-IT" dirty="0" smtClean="0">
                <a:latin typeface="Garamond" pitchFamily="18" charset="0"/>
              </a:rPr>
              <a:t>Dott. Ing. </a:t>
            </a:r>
            <a:r>
              <a:rPr lang="it-IT" i="1" dirty="0" smtClean="0">
                <a:latin typeface="Garamond" pitchFamily="18" charset="0"/>
              </a:rPr>
              <a:t>Ernesto Lorenzetti</a:t>
            </a:r>
            <a:endParaRPr lang="it-IT" i="1" dirty="0">
              <a:latin typeface="Garamond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286380" y="5072074"/>
            <a:ext cx="34290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 smtClean="0">
                <a:latin typeface="Garamond" pitchFamily="18" charset="0"/>
              </a:rPr>
              <a:t>IL CANDIDATO</a:t>
            </a:r>
          </a:p>
          <a:p>
            <a:pPr algn="r"/>
            <a:endParaRPr lang="it-IT" i="1" dirty="0" smtClean="0">
              <a:latin typeface="Garamond" pitchFamily="18" charset="0"/>
            </a:endParaRPr>
          </a:p>
          <a:p>
            <a:pPr algn="r"/>
            <a:r>
              <a:rPr lang="it-IT" i="1" dirty="0" smtClean="0">
                <a:latin typeface="Garamond" pitchFamily="18" charset="0"/>
              </a:rPr>
              <a:t>Andrea </a:t>
            </a:r>
            <a:r>
              <a:rPr lang="it-IT" i="1" dirty="0" err="1" smtClean="0">
                <a:latin typeface="Garamond" pitchFamily="18" charset="0"/>
              </a:rPr>
              <a:t>Barlucchi</a:t>
            </a:r>
            <a:endParaRPr lang="it-IT" i="1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cap="none" dirty="0" smtClean="0">
                <a:latin typeface="Garamond" pitchFamily="18" charset="0"/>
              </a:rPr>
              <a:t>L’autostazione</a:t>
            </a:r>
            <a:endParaRPr lang="it-IT" cap="none" dirty="0">
              <a:latin typeface="Garamond" pitchFamily="18" charset="0"/>
            </a:endParaRPr>
          </a:p>
        </p:txBody>
      </p:sp>
      <p:pic>
        <p:nvPicPr>
          <p:cNvPr id="17" name="Immagine 16" descr="autostazione1_presentazi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296067"/>
            <a:ext cx="8772587" cy="2883987"/>
          </a:xfrm>
          <a:prstGeom prst="rect">
            <a:avLst/>
          </a:prstGeom>
        </p:spPr>
      </p:pic>
      <p:sp>
        <p:nvSpPr>
          <p:cNvPr id="25" name="Rettangolo 24"/>
          <p:cNvSpPr/>
          <p:nvPr/>
        </p:nvSpPr>
        <p:spPr>
          <a:xfrm>
            <a:off x="1000100" y="3000372"/>
            <a:ext cx="785818" cy="571504"/>
          </a:xfrm>
          <a:prstGeom prst="rect">
            <a:avLst/>
          </a:prstGeom>
          <a:solidFill>
            <a:schemeClr val="accent1">
              <a:alpha val="5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/>
          <p:cNvSpPr/>
          <p:nvPr/>
        </p:nvSpPr>
        <p:spPr>
          <a:xfrm>
            <a:off x="3571868" y="3000372"/>
            <a:ext cx="1071570" cy="785818"/>
          </a:xfrm>
          <a:prstGeom prst="rect">
            <a:avLst/>
          </a:prstGeom>
          <a:solidFill>
            <a:schemeClr val="accent1">
              <a:alpha val="5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/>
          <p:cNvSpPr/>
          <p:nvPr/>
        </p:nvSpPr>
        <p:spPr>
          <a:xfrm>
            <a:off x="4857752" y="3000372"/>
            <a:ext cx="1285884" cy="785818"/>
          </a:xfrm>
          <a:prstGeom prst="rect">
            <a:avLst/>
          </a:prstGeom>
          <a:solidFill>
            <a:schemeClr val="accent1">
              <a:alpha val="5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con strisce 14"/>
          <p:cNvSpPr/>
          <p:nvPr/>
        </p:nvSpPr>
        <p:spPr>
          <a:xfrm>
            <a:off x="357158" y="3643314"/>
            <a:ext cx="1071570" cy="18859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destra con strisce 15"/>
          <p:cNvSpPr/>
          <p:nvPr/>
        </p:nvSpPr>
        <p:spPr>
          <a:xfrm>
            <a:off x="1428728" y="3786190"/>
            <a:ext cx="2428892" cy="21431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a destra con strisce 18"/>
          <p:cNvSpPr/>
          <p:nvPr/>
        </p:nvSpPr>
        <p:spPr>
          <a:xfrm>
            <a:off x="3857620" y="3643314"/>
            <a:ext cx="2214578" cy="21431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2" name="Immagine 31" descr="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14" y="1357298"/>
            <a:ext cx="6643734" cy="4982801"/>
          </a:xfrm>
          <a:prstGeom prst="rect">
            <a:avLst/>
          </a:prstGeom>
        </p:spPr>
      </p:pic>
      <p:pic>
        <p:nvPicPr>
          <p:cNvPr id="33" name="Immagine 32" descr="0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38" y="1285860"/>
            <a:ext cx="6929454" cy="5197091"/>
          </a:xfrm>
          <a:prstGeom prst="rect">
            <a:avLst/>
          </a:prstGeom>
        </p:spPr>
      </p:pic>
      <p:sp>
        <p:nvSpPr>
          <p:cNvPr id="34" name="Rettangolo 33"/>
          <p:cNvSpPr/>
          <p:nvPr/>
        </p:nvSpPr>
        <p:spPr>
          <a:xfrm>
            <a:off x="6429388" y="3429000"/>
            <a:ext cx="1000132" cy="785818"/>
          </a:xfrm>
          <a:prstGeom prst="rect">
            <a:avLst/>
          </a:prstGeom>
          <a:solidFill>
            <a:schemeClr val="accent1">
              <a:alpha val="5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reccia a destra con strisce 34"/>
          <p:cNvSpPr/>
          <p:nvPr/>
        </p:nvSpPr>
        <p:spPr>
          <a:xfrm>
            <a:off x="6286512" y="4071942"/>
            <a:ext cx="1643074" cy="21431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reccia a destra con strisce 35"/>
          <p:cNvSpPr/>
          <p:nvPr/>
        </p:nvSpPr>
        <p:spPr>
          <a:xfrm rot="5400000">
            <a:off x="5965041" y="3893347"/>
            <a:ext cx="357190" cy="14287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animBg="1"/>
      <p:bldP spid="25" grpId="2" animBg="1"/>
      <p:bldP spid="26" grpId="0" animBg="1"/>
      <p:bldP spid="26" grpId="1" animBg="1"/>
      <p:bldP spid="27" grpId="0" animBg="1"/>
      <p:bldP spid="27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19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complesso commerciale1_presentazion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2229088"/>
            <a:ext cx="8686800" cy="3176111"/>
          </a:xfrm>
        </p:spPr>
      </p:pic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cap="none" dirty="0" smtClean="0">
                <a:latin typeface="Garamond" pitchFamily="18" charset="0"/>
              </a:rPr>
              <a:t>Il complesso commerciale</a:t>
            </a:r>
            <a:endParaRPr lang="it-IT" cap="none" dirty="0">
              <a:latin typeface="Garamond" pitchFamily="18" charset="0"/>
            </a:endParaRPr>
          </a:p>
        </p:txBody>
      </p:sp>
      <p:sp>
        <p:nvSpPr>
          <p:cNvPr id="8" name="Freccia in giù 7"/>
          <p:cNvSpPr/>
          <p:nvPr/>
        </p:nvSpPr>
        <p:spPr>
          <a:xfrm>
            <a:off x="1142976" y="3500438"/>
            <a:ext cx="71438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/>
          <p:cNvSpPr/>
          <p:nvPr/>
        </p:nvSpPr>
        <p:spPr>
          <a:xfrm>
            <a:off x="214282" y="3357562"/>
            <a:ext cx="1785950" cy="71438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357158" y="2786058"/>
            <a:ext cx="714380" cy="1214446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a destra 12"/>
          <p:cNvSpPr/>
          <p:nvPr/>
        </p:nvSpPr>
        <p:spPr>
          <a:xfrm>
            <a:off x="2000232" y="3571876"/>
            <a:ext cx="3357586" cy="71438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a destra 13"/>
          <p:cNvSpPr/>
          <p:nvPr/>
        </p:nvSpPr>
        <p:spPr>
          <a:xfrm>
            <a:off x="5357818" y="3357562"/>
            <a:ext cx="3071834" cy="71438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4"/>
          <p:cNvSpPr/>
          <p:nvPr/>
        </p:nvSpPr>
        <p:spPr>
          <a:xfrm rot="5400000">
            <a:off x="8358214" y="3714752"/>
            <a:ext cx="357190" cy="71438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a destra 16"/>
          <p:cNvSpPr/>
          <p:nvPr/>
        </p:nvSpPr>
        <p:spPr>
          <a:xfrm>
            <a:off x="1214414" y="4143380"/>
            <a:ext cx="642942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in su 17"/>
          <p:cNvSpPr/>
          <p:nvPr/>
        </p:nvSpPr>
        <p:spPr>
          <a:xfrm>
            <a:off x="1928794" y="3857628"/>
            <a:ext cx="71438" cy="2857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a destra 18"/>
          <p:cNvSpPr/>
          <p:nvPr/>
        </p:nvSpPr>
        <p:spPr>
          <a:xfrm>
            <a:off x="1928794" y="3714752"/>
            <a:ext cx="714380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in giù 19"/>
          <p:cNvSpPr/>
          <p:nvPr/>
        </p:nvSpPr>
        <p:spPr>
          <a:xfrm>
            <a:off x="2643174" y="3857628"/>
            <a:ext cx="71438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reccia a destra 20"/>
          <p:cNvSpPr/>
          <p:nvPr/>
        </p:nvSpPr>
        <p:spPr>
          <a:xfrm>
            <a:off x="2786050" y="4143380"/>
            <a:ext cx="1785950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in su 22"/>
          <p:cNvSpPr/>
          <p:nvPr/>
        </p:nvSpPr>
        <p:spPr>
          <a:xfrm>
            <a:off x="4643438" y="3857628"/>
            <a:ext cx="71438" cy="2857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in giù 23"/>
          <p:cNvSpPr/>
          <p:nvPr/>
        </p:nvSpPr>
        <p:spPr>
          <a:xfrm>
            <a:off x="5357818" y="3857628"/>
            <a:ext cx="71438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reccia a destra 24"/>
          <p:cNvSpPr/>
          <p:nvPr/>
        </p:nvSpPr>
        <p:spPr>
          <a:xfrm>
            <a:off x="5500694" y="4143380"/>
            <a:ext cx="571504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Freccia in su 25"/>
          <p:cNvSpPr/>
          <p:nvPr/>
        </p:nvSpPr>
        <p:spPr>
          <a:xfrm>
            <a:off x="6143636" y="3857628"/>
            <a:ext cx="71438" cy="2857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Freccia a destra 26"/>
          <p:cNvSpPr/>
          <p:nvPr/>
        </p:nvSpPr>
        <p:spPr>
          <a:xfrm>
            <a:off x="6215074" y="3714752"/>
            <a:ext cx="1500198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Freccia a destra 27"/>
          <p:cNvSpPr/>
          <p:nvPr/>
        </p:nvSpPr>
        <p:spPr>
          <a:xfrm>
            <a:off x="4714876" y="3714752"/>
            <a:ext cx="642942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Freccia in giù 28"/>
          <p:cNvSpPr/>
          <p:nvPr/>
        </p:nvSpPr>
        <p:spPr>
          <a:xfrm>
            <a:off x="7715272" y="3857628"/>
            <a:ext cx="71438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Freccia a destra 29"/>
          <p:cNvSpPr/>
          <p:nvPr/>
        </p:nvSpPr>
        <p:spPr>
          <a:xfrm>
            <a:off x="7858148" y="4143380"/>
            <a:ext cx="571504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/>
          <p:cNvSpPr/>
          <p:nvPr/>
        </p:nvSpPr>
        <p:spPr>
          <a:xfrm>
            <a:off x="1285852" y="3571876"/>
            <a:ext cx="571504" cy="500066"/>
          </a:xfrm>
          <a:prstGeom prst="rect">
            <a:avLst/>
          </a:prstGeom>
          <a:solidFill>
            <a:schemeClr val="accent4">
              <a:lumMod val="60000"/>
              <a:lumOff val="40000"/>
              <a:alpha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/>
          <p:cNvSpPr/>
          <p:nvPr/>
        </p:nvSpPr>
        <p:spPr>
          <a:xfrm>
            <a:off x="2786050" y="3786190"/>
            <a:ext cx="714380" cy="285752"/>
          </a:xfrm>
          <a:prstGeom prst="rect">
            <a:avLst/>
          </a:prstGeom>
          <a:solidFill>
            <a:schemeClr val="accent3">
              <a:lumMod val="60000"/>
              <a:lumOff val="40000"/>
              <a:alpha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/>
          <p:cNvSpPr/>
          <p:nvPr/>
        </p:nvSpPr>
        <p:spPr>
          <a:xfrm>
            <a:off x="3857620" y="3786190"/>
            <a:ext cx="714380" cy="285752"/>
          </a:xfrm>
          <a:prstGeom prst="rect">
            <a:avLst/>
          </a:prstGeom>
          <a:solidFill>
            <a:schemeClr val="accent3">
              <a:lumMod val="60000"/>
              <a:lumOff val="40000"/>
              <a:alpha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34"/>
          <p:cNvSpPr/>
          <p:nvPr/>
        </p:nvSpPr>
        <p:spPr>
          <a:xfrm>
            <a:off x="5500694" y="3571876"/>
            <a:ext cx="571504" cy="500066"/>
          </a:xfrm>
          <a:prstGeom prst="rect">
            <a:avLst/>
          </a:prstGeom>
          <a:solidFill>
            <a:schemeClr val="accent3">
              <a:lumMod val="60000"/>
              <a:lumOff val="40000"/>
              <a:alpha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/>
          <p:cNvSpPr/>
          <p:nvPr/>
        </p:nvSpPr>
        <p:spPr>
          <a:xfrm>
            <a:off x="7858148" y="3571876"/>
            <a:ext cx="500066" cy="500066"/>
          </a:xfrm>
          <a:prstGeom prst="rect">
            <a:avLst/>
          </a:prstGeom>
          <a:solidFill>
            <a:schemeClr val="accent4">
              <a:lumMod val="60000"/>
              <a:lumOff val="40000"/>
              <a:alpha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reccia in su 36"/>
          <p:cNvSpPr/>
          <p:nvPr/>
        </p:nvSpPr>
        <p:spPr>
          <a:xfrm>
            <a:off x="8501090" y="4071942"/>
            <a:ext cx="71438" cy="14287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reccia a destra 38"/>
          <p:cNvSpPr/>
          <p:nvPr/>
        </p:nvSpPr>
        <p:spPr>
          <a:xfrm>
            <a:off x="8643966" y="4000504"/>
            <a:ext cx="428628" cy="71438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43"/>
          <p:cNvSpPr/>
          <p:nvPr/>
        </p:nvSpPr>
        <p:spPr>
          <a:xfrm>
            <a:off x="285720" y="3714752"/>
            <a:ext cx="8643998" cy="1357322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" name="Immagine 39" descr="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670" y="1643050"/>
            <a:ext cx="5524538" cy="4143404"/>
          </a:xfrm>
          <a:prstGeom prst="rect">
            <a:avLst/>
          </a:prstGeom>
        </p:spPr>
      </p:pic>
      <p:graphicFrame>
        <p:nvGraphicFramePr>
          <p:cNvPr id="41" name="Diagramma 40"/>
          <p:cNvGraphicFramePr/>
          <p:nvPr/>
        </p:nvGraphicFramePr>
        <p:xfrm>
          <a:off x="428596" y="5643578"/>
          <a:ext cx="5214974" cy="571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2" name="Immagine 41" descr="07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670" y="1857364"/>
            <a:ext cx="5619790" cy="4214843"/>
          </a:xfrm>
          <a:prstGeom prst="rect">
            <a:avLst/>
          </a:prstGeom>
        </p:spPr>
      </p:pic>
      <p:graphicFrame>
        <p:nvGraphicFramePr>
          <p:cNvPr id="43" name="Diagramma 42"/>
          <p:cNvGraphicFramePr/>
          <p:nvPr/>
        </p:nvGraphicFramePr>
        <p:xfrm>
          <a:off x="428596" y="5786454"/>
          <a:ext cx="5214974" cy="488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9" grpId="0" animBg="1"/>
      <p:bldP spid="44" grpId="0" animBg="1"/>
      <p:bldP spid="44" grpId="1" animBg="1"/>
      <p:bldGraphic spid="41" grpId="0">
        <p:bldAsOne/>
      </p:bldGraphic>
      <p:bldGraphic spid="41" grpId="1">
        <p:bldAsOne/>
      </p:bldGraphic>
      <p:bldGraphic spid="43" grpId="0">
        <p:bldAsOne/>
      </p:bldGraphic>
      <p:bldGraphic spid="43" grpId="1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po 32"/>
          <p:cNvGrpSpPr/>
          <p:nvPr/>
        </p:nvGrpSpPr>
        <p:grpSpPr>
          <a:xfrm>
            <a:off x="7715273" y="1571612"/>
            <a:ext cx="1428728" cy="856418"/>
            <a:chOff x="-26495" y="418"/>
            <a:chExt cx="1431421" cy="856418"/>
          </a:xfrm>
        </p:grpSpPr>
        <p:sp>
          <p:nvSpPr>
            <p:cNvPr id="34" name="Rettangolo arrotondato 33"/>
            <p:cNvSpPr/>
            <p:nvPr/>
          </p:nvSpPr>
          <p:spPr>
            <a:xfrm>
              <a:off x="0" y="418"/>
              <a:ext cx="1404926" cy="85641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ettangolo 34"/>
            <p:cNvSpPr/>
            <p:nvPr/>
          </p:nvSpPr>
          <p:spPr>
            <a:xfrm>
              <a:off x="-26495" y="42225"/>
              <a:ext cx="1389615" cy="7728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b="1" dirty="0" smtClean="0"/>
                <a:t>Esazione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b="1" kern="1200" dirty="0" smtClean="0"/>
                <a:t>parcheggio</a:t>
              </a:r>
              <a:endParaRPr lang="it-IT" b="1" kern="1200" dirty="0"/>
            </a:p>
          </p:txBody>
        </p:sp>
      </p:grpSp>
      <p:graphicFrame>
        <p:nvGraphicFramePr>
          <p:cNvPr id="26" name="Diagramma 25"/>
          <p:cNvGraphicFramePr/>
          <p:nvPr/>
        </p:nvGraphicFramePr>
        <p:xfrm>
          <a:off x="214282" y="1571612"/>
          <a:ext cx="2286016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cap="none" dirty="0" smtClean="0">
                <a:latin typeface="Garamond" pitchFamily="18" charset="0"/>
              </a:rPr>
              <a:t>Il centro commerciale</a:t>
            </a:r>
            <a:endParaRPr lang="it-IT" cap="none" dirty="0">
              <a:latin typeface="Garamond" pitchFamily="18" charset="0"/>
            </a:endParaRPr>
          </a:p>
        </p:txBody>
      </p:sp>
      <p:pic>
        <p:nvPicPr>
          <p:cNvPr id="45" name="Immagine 44" descr="complesso commerciale2_presentazion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44" y="3000372"/>
            <a:ext cx="8858312" cy="1948829"/>
          </a:xfrm>
          <a:prstGeom prst="rect">
            <a:avLst/>
          </a:prstGeom>
        </p:spPr>
      </p:pic>
      <p:sp>
        <p:nvSpPr>
          <p:cNvPr id="6" name="Freccia in giù 5"/>
          <p:cNvSpPr/>
          <p:nvPr/>
        </p:nvSpPr>
        <p:spPr>
          <a:xfrm>
            <a:off x="785786" y="2500306"/>
            <a:ext cx="142876" cy="16430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/>
          <p:cNvSpPr/>
          <p:nvPr/>
        </p:nvSpPr>
        <p:spPr>
          <a:xfrm>
            <a:off x="7500926" y="2500306"/>
            <a:ext cx="142876" cy="16430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2" name="Diagramma 11"/>
          <p:cNvGraphicFramePr/>
          <p:nvPr/>
        </p:nvGraphicFramePr>
        <p:xfrm>
          <a:off x="142844" y="5572140"/>
          <a:ext cx="2071702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ma 9"/>
          <p:cNvGraphicFramePr/>
          <p:nvPr/>
        </p:nvGraphicFramePr>
        <p:xfrm>
          <a:off x="214282" y="1571612"/>
          <a:ext cx="1357322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pSp>
        <p:nvGrpSpPr>
          <p:cNvPr id="11" name="Gruppo 10"/>
          <p:cNvGrpSpPr/>
          <p:nvPr/>
        </p:nvGrpSpPr>
        <p:grpSpPr>
          <a:xfrm>
            <a:off x="6929454" y="1571612"/>
            <a:ext cx="1428760" cy="856418"/>
            <a:chOff x="0" y="418"/>
            <a:chExt cx="1404926" cy="856418"/>
          </a:xfrm>
        </p:grpSpPr>
        <p:sp>
          <p:nvSpPr>
            <p:cNvPr id="13" name="Rettangolo arrotondato 12"/>
            <p:cNvSpPr/>
            <p:nvPr/>
          </p:nvSpPr>
          <p:spPr>
            <a:xfrm>
              <a:off x="0" y="418"/>
              <a:ext cx="1404926" cy="85641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ttangolo 13"/>
            <p:cNvSpPr/>
            <p:nvPr/>
          </p:nvSpPr>
          <p:spPr>
            <a:xfrm>
              <a:off x="41807" y="42225"/>
              <a:ext cx="1321312" cy="7728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b="1" kern="1200" dirty="0" smtClean="0"/>
                <a:t>Vano 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b="1" kern="1200" dirty="0" smtClean="0"/>
                <a:t>ascensore</a:t>
              </a:r>
              <a:endParaRPr lang="it-IT" b="1" kern="1200" dirty="0"/>
            </a:p>
          </p:txBody>
        </p:sp>
      </p:grpSp>
      <p:sp>
        <p:nvSpPr>
          <p:cNvPr id="15" name="Freccia in giù 14"/>
          <p:cNvSpPr/>
          <p:nvPr/>
        </p:nvSpPr>
        <p:spPr>
          <a:xfrm>
            <a:off x="5357818" y="2500306"/>
            <a:ext cx="142876" cy="1857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6" name="Diagramma 15"/>
          <p:cNvGraphicFramePr/>
          <p:nvPr/>
        </p:nvGraphicFramePr>
        <p:xfrm>
          <a:off x="4857752" y="1571612"/>
          <a:ext cx="1071570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18" name="Diagramma 17"/>
          <p:cNvGraphicFramePr/>
          <p:nvPr/>
        </p:nvGraphicFramePr>
        <p:xfrm>
          <a:off x="7215206" y="5572140"/>
          <a:ext cx="1785950" cy="1103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20" name="Freccia in giù 19"/>
          <p:cNvSpPr/>
          <p:nvPr/>
        </p:nvSpPr>
        <p:spPr>
          <a:xfrm>
            <a:off x="3500430" y="2500306"/>
            <a:ext cx="142876" cy="1857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21" name="Diagramma 20"/>
          <p:cNvGraphicFramePr/>
          <p:nvPr/>
        </p:nvGraphicFramePr>
        <p:xfrm>
          <a:off x="2928926" y="1571612"/>
          <a:ext cx="1357322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22" name="Freccia bidirezionale orizzontale 21"/>
          <p:cNvSpPr/>
          <p:nvPr/>
        </p:nvSpPr>
        <p:spPr>
          <a:xfrm>
            <a:off x="2357422" y="6000768"/>
            <a:ext cx="4643470" cy="28575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reccia in giù 24"/>
          <p:cNvSpPr/>
          <p:nvPr/>
        </p:nvSpPr>
        <p:spPr>
          <a:xfrm>
            <a:off x="642910" y="2500306"/>
            <a:ext cx="142876" cy="1857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/>
          <p:cNvSpPr txBox="1"/>
          <p:nvPr/>
        </p:nvSpPr>
        <p:spPr>
          <a:xfrm>
            <a:off x="2786050" y="5643578"/>
            <a:ext cx="37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Percorso pedonale</a:t>
            </a:r>
            <a:endParaRPr lang="it-IT" sz="2400" b="1" dirty="0"/>
          </a:p>
        </p:txBody>
      </p:sp>
      <p:sp>
        <p:nvSpPr>
          <p:cNvPr id="28" name="Freccia in giù 27"/>
          <p:cNvSpPr/>
          <p:nvPr/>
        </p:nvSpPr>
        <p:spPr>
          <a:xfrm>
            <a:off x="7143768" y="2500306"/>
            <a:ext cx="142876" cy="1857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9" name="Gruppo 28"/>
          <p:cNvGrpSpPr/>
          <p:nvPr/>
        </p:nvGrpSpPr>
        <p:grpSpPr>
          <a:xfrm>
            <a:off x="6572296" y="1571612"/>
            <a:ext cx="1262050" cy="856418"/>
            <a:chOff x="0" y="418"/>
            <a:chExt cx="1404926" cy="856418"/>
          </a:xfrm>
        </p:grpSpPr>
        <p:sp>
          <p:nvSpPr>
            <p:cNvPr id="30" name="Rettangolo arrotondato 29"/>
            <p:cNvSpPr/>
            <p:nvPr/>
          </p:nvSpPr>
          <p:spPr>
            <a:xfrm>
              <a:off x="0" y="418"/>
              <a:ext cx="1404926" cy="85641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ettangolo 30"/>
            <p:cNvSpPr/>
            <p:nvPr/>
          </p:nvSpPr>
          <p:spPr>
            <a:xfrm>
              <a:off x="41807" y="42225"/>
              <a:ext cx="1321312" cy="7728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b="1" kern="1200" dirty="0" smtClean="0"/>
                <a:t>Nolo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b="1" kern="1200" dirty="0" smtClean="0"/>
                <a:t>auto</a:t>
              </a:r>
              <a:endParaRPr lang="it-IT" b="1" kern="1200" dirty="0"/>
            </a:p>
          </p:txBody>
        </p:sp>
      </p:grpSp>
      <p:sp>
        <p:nvSpPr>
          <p:cNvPr id="32" name="Freccia in giù 31"/>
          <p:cNvSpPr/>
          <p:nvPr/>
        </p:nvSpPr>
        <p:spPr>
          <a:xfrm>
            <a:off x="8429652" y="2500306"/>
            <a:ext cx="142876" cy="19288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reccia in giù 35"/>
          <p:cNvSpPr/>
          <p:nvPr/>
        </p:nvSpPr>
        <p:spPr>
          <a:xfrm>
            <a:off x="6000760" y="2500306"/>
            <a:ext cx="142908" cy="15716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7" name="Gruppo 36"/>
          <p:cNvGrpSpPr/>
          <p:nvPr/>
        </p:nvGrpSpPr>
        <p:grpSpPr>
          <a:xfrm>
            <a:off x="5214942" y="1571612"/>
            <a:ext cx="1643074" cy="857256"/>
            <a:chOff x="0" y="418"/>
            <a:chExt cx="1431138" cy="896223"/>
          </a:xfrm>
        </p:grpSpPr>
        <p:sp>
          <p:nvSpPr>
            <p:cNvPr id="38" name="Rettangolo arrotondato 37"/>
            <p:cNvSpPr/>
            <p:nvPr/>
          </p:nvSpPr>
          <p:spPr>
            <a:xfrm>
              <a:off x="0" y="418"/>
              <a:ext cx="1404926" cy="89622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Rettangolo 38"/>
            <p:cNvSpPr/>
            <p:nvPr/>
          </p:nvSpPr>
          <p:spPr>
            <a:xfrm>
              <a:off x="41807" y="42225"/>
              <a:ext cx="1389331" cy="7728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b="1" kern="1200" dirty="0" smtClean="0"/>
                <a:t>Biglietteria</a:t>
              </a:r>
              <a:endParaRPr lang="it-IT" b="1" kern="1200" dirty="0"/>
            </a:p>
          </p:txBody>
        </p:sp>
      </p:grpSp>
      <p:sp>
        <p:nvSpPr>
          <p:cNvPr id="40" name="Freccia in giù 39"/>
          <p:cNvSpPr/>
          <p:nvPr/>
        </p:nvSpPr>
        <p:spPr>
          <a:xfrm>
            <a:off x="4714876" y="2500306"/>
            <a:ext cx="142876" cy="15716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41" name="Diagramma 40"/>
          <p:cNvGraphicFramePr/>
          <p:nvPr/>
        </p:nvGraphicFramePr>
        <p:xfrm>
          <a:off x="4214810" y="1571612"/>
          <a:ext cx="1071570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grpSp>
        <p:nvGrpSpPr>
          <p:cNvPr id="43" name="Gruppo 42"/>
          <p:cNvGrpSpPr/>
          <p:nvPr/>
        </p:nvGrpSpPr>
        <p:grpSpPr>
          <a:xfrm>
            <a:off x="214282" y="1928802"/>
            <a:ext cx="8715436" cy="856418"/>
            <a:chOff x="0" y="0"/>
            <a:chExt cx="1262050" cy="856418"/>
          </a:xfrm>
        </p:grpSpPr>
        <p:sp>
          <p:nvSpPr>
            <p:cNvPr id="44" name="Rettangolo arrotondato 43"/>
            <p:cNvSpPr/>
            <p:nvPr/>
          </p:nvSpPr>
          <p:spPr>
            <a:xfrm>
              <a:off x="0" y="0"/>
              <a:ext cx="1262050" cy="85641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Rettangolo 45"/>
            <p:cNvSpPr/>
            <p:nvPr/>
          </p:nvSpPr>
          <p:spPr>
            <a:xfrm>
              <a:off x="41807" y="41807"/>
              <a:ext cx="1178436" cy="7728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800" b="1" kern="1200" dirty="0" smtClean="0"/>
                <a:t>Complesso commerciale</a:t>
              </a:r>
              <a:r>
                <a:rPr lang="it-IT" sz="2800" b="1" dirty="0" smtClean="0"/>
                <a:t> </a:t>
              </a:r>
              <a:endParaRPr lang="it-IT" sz="2800" b="1" kern="1200" dirty="0"/>
            </a:p>
          </p:txBody>
        </p:sp>
      </p:grpSp>
      <p:sp>
        <p:nvSpPr>
          <p:cNvPr id="54" name="Freccia in giù 53"/>
          <p:cNvSpPr/>
          <p:nvPr/>
        </p:nvSpPr>
        <p:spPr>
          <a:xfrm>
            <a:off x="2000232" y="2500306"/>
            <a:ext cx="142876" cy="18573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Freccia in giù 54"/>
          <p:cNvSpPr/>
          <p:nvPr/>
        </p:nvSpPr>
        <p:spPr>
          <a:xfrm>
            <a:off x="785786" y="2857496"/>
            <a:ext cx="142876" cy="1143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Freccia in giù 55"/>
          <p:cNvSpPr/>
          <p:nvPr/>
        </p:nvSpPr>
        <p:spPr>
          <a:xfrm>
            <a:off x="2000232" y="2857496"/>
            <a:ext cx="142876" cy="1143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Freccia in giù 56"/>
          <p:cNvSpPr/>
          <p:nvPr/>
        </p:nvSpPr>
        <p:spPr>
          <a:xfrm>
            <a:off x="3214678" y="2857496"/>
            <a:ext cx="142876" cy="1143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Freccia in giù 57"/>
          <p:cNvSpPr/>
          <p:nvPr/>
        </p:nvSpPr>
        <p:spPr>
          <a:xfrm>
            <a:off x="3929058" y="2857496"/>
            <a:ext cx="142876" cy="1143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Freccia in giù 58"/>
          <p:cNvSpPr/>
          <p:nvPr/>
        </p:nvSpPr>
        <p:spPr>
          <a:xfrm>
            <a:off x="5357818" y="2857496"/>
            <a:ext cx="142876" cy="1143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Freccia in giù 60"/>
          <p:cNvSpPr/>
          <p:nvPr/>
        </p:nvSpPr>
        <p:spPr>
          <a:xfrm>
            <a:off x="6786578" y="2857496"/>
            <a:ext cx="142876" cy="1143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Freccia in giù 61"/>
          <p:cNvSpPr/>
          <p:nvPr/>
        </p:nvSpPr>
        <p:spPr>
          <a:xfrm>
            <a:off x="7500958" y="2857496"/>
            <a:ext cx="142876" cy="1143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Freccia in giù 62"/>
          <p:cNvSpPr/>
          <p:nvPr/>
        </p:nvSpPr>
        <p:spPr>
          <a:xfrm>
            <a:off x="8358214" y="2857496"/>
            <a:ext cx="142876" cy="1143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4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8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200"/>
                            </p:stCondLst>
                            <p:childTnLst>
                              <p:par>
                                <p:cTn id="8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400"/>
                            </p:stCondLst>
                            <p:childTnLst>
                              <p:par>
                                <p:cTn id="1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600"/>
                            </p:stCondLst>
                            <p:childTnLst>
                              <p:par>
                                <p:cTn id="1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>
        <p:bldAsOne/>
      </p:bldGraphic>
      <p:bldGraphic spid="26" grpId="1">
        <p:bldAsOne/>
      </p:bldGraphic>
      <p:bldP spid="6" grpId="0" animBg="1"/>
      <p:bldP spid="6" grpId="1" animBg="1"/>
      <p:bldP spid="8" grpId="0" animBg="1"/>
      <p:bldP spid="8" grpId="1" animBg="1"/>
      <p:bldGraphic spid="10" grpId="0">
        <p:bldAsOne/>
      </p:bldGraphic>
      <p:bldGraphic spid="10" grpId="1">
        <p:bldAsOne/>
      </p:bldGraphic>
      <p:bldP spid="15" grpId="0" animBg="1"/>
      <p:bldP spid="15" grpId="1" animBg="1"/>
      <p:bldGraphic spid="16" grpId="0">
        <p:bldAsOne/>
      </p:bldGraphic>
      <p:bldGraphic spid="16" grpId="1">
        <p:bldAsOne/>
      </p:bldGraphic>
      <p:bldP spid="20" grpId="0" animBg="1"/>
      <p:bldP spid="20" grpId="1" animBg="1"/>
      <p:bldGraphic spid="21" grpId="0">
        <p:bldAsOne/>
      </p:bldGraphic>
      <p:bldGraphic spid="21" grpId="1">
        <p:bldAsOne/>
      </p:bldGraphic>
      <p:bldP spid="25" grpId="0" animBg="1"/>
      <p:bldP spid="25" grpId="1" animBg="1"/>
      <p:bldP spid="28" grpId="0" animBg="1"/>
      <p:bldP spid="28" grpId="1" animBg="1"/>
      <p:bldP spid="32" grpId="0" animBg="1"/>
      <p:bldP spid="32" grpId="1" animBg="1"/>
      <p:bldP spid="36" grpId="0" animBg="1"/>
      <p:bldP spid="36" grpId="1" animBg="1"/>
      <p:bldP spid="40" grpId="0" animBg="1"/>
      <p:bldP spid="40" grpId="1" animBg="1"/>
      <p:bldGraphic spid="41" grpId="0">
        <p:bldAsOne/>
      </p:bldGraphic>
      <p:bldGraphic spid="41" grpId="1">
        <p:bldAsOne/>
      </p:bldGraphic>
      <p:bldP spid="54" grpId="0" animBg="1"/>
      <p:bldP spid="54" grpId="1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  <p:bldP spid="6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cap="none" dirty="0" smtClean="0">
                <a:latin typeface="Garamond" pitchFamily="18" charset="0"/>
              </a:rPr>
              <a:t>Il complesso commerciale</a:t>
            </a:r>
            <a:endParaRPr lang="it-IT" cap="none" dirty="0">
              <a:latin typeface="Garamond" pitchFamily="18" charset="0"/>
            </a:endParaRPr>
          </a:p>
        </p:txBody>
      </p:sp>
      <p:pic>
        <p:nvPicPr>
          <p:cNvPr id="48" name="Immagine 47" descr="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1285860"/>
            <a:ext cx="6572296" cy="4929222"/>
          </a:xfrm>
          <a:prstGeom prst="rect">
            <a:avLst/>
          </a:prstGeom>
        </p:spPr>
      </p:pic>
      <p:graphicFrame>
        <p:nvGraphicFramePr>
          <p:cNvPr id="38" name="Diagramma 37"/>
          <p:cNvGraphicFramePr/>
          <p:nvPr/>
        </p:nvGraphicFramePr>
        <p:xfrm>
          <a:off x="428596" y="5929330"/>
          <a:ext cx="5500726" cy="571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Garamond" pitchFamily="18" charset="0"/>
              </a:rPr>
              <a:t>L</a:t>
            </a:r>
            <a:r>
              <a:rPr lang="it-IT" cap="none" dirty="0" smtClean="0">
                <a:latin typeface="Garamond" pitchFamily="18" charset="0"/>
              </a:rPr>
              <a:t>a piazza IV Novembre</a:t>
            </a:r>
            <a:endParaRPr lang="it-IT" dirty="0">
              <a:latin typeface="Garamond" pitchFamily="18" charset="0"/>
            </a:endParaRPr>
          </a:p>
        </p:txBody>
      </p:sp>
      <p:pic>
        <p:nvPicPr>
          <p:cNvPr id="16" name="Segnaposto contenuto 15" descr="piazza1_presentazione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0100" y="1267556"/>
            <a:ext cx="7143800" cy="5349332"/>
          </a:xfrm>
        </p:spPr>
      </p:pic>
      <p:sp>
        <p:nvSpPr>
          <p:cNvPr id="17" name="Freccia in su 16"/>
          <p:cNvSpPr/>
          <p:nvPr/>
        </p:nvSpPr>
        <p:spPr>
          <a:xfrm rot="19487984">
            <a:off x="4138392" y="3201583"/>
            <a:ext cx="211830" cy="23737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5" name="Immagine 44" descr="DSCN27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1142984"/>
            <a:ext cx="2464593" cy="3286124"/>
          </a:xfrm>
          <a:prstGeom prst="rect">
            <a:avLst/>
          </a:prstGeom>
        </p:spPr>
      </p:pic>
      <p:sp>
        <p:nvSpPr>
          <p:cNvPr id="46" name="Rettangolo 45"/>
          <p:cNvSpPr/>
          <p:nvPr/>
        </p:nvSpPr>
        <p:spPr>
          <a:xfrm rot="19490278">
            <a:off x="4623503" y="2021716"/>
            <a:ext cx="1899374" cy="2598763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7" name="Immagine 46" descr="1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662" y="1214422"/>
            <a:ext cx="7239050" cy="5429288"/>
          </a:xfrm>
          <a:prstGeom prst="rect">
            <a:avLst/>
          </a:prstGeom>
        </p:spPr>
      </p:pic>
      <p:pic>
        <p:nvPicPr>
          <p:cNvPr id="41" name="Immagine 40" descr="1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00" y="1232281"/>
            <a:ext cx="7215237" cy="5411429"/>
          </a:xfrm>
          <a:prstGeom prst="rect">
            <a:avLst/>
          </a:prstGeom>
        </p:spPr>
      </p:pic>
      <p:grpSp>
        <p:nvGrpSpPr>
          <p:cNvPr id="48" name="Gruppo 47"/>
          <p:cNvGrpSpPr/>
          <p:nvPr/>
        </p:nvGrpSpPr>
        <p:grpSpPr>
          <a:xfrm>
            <a:off x="357158" y="5715016"/>
            <a:ext cx="5786478" cy="561334"/>
            <a:chOff x="0" y="10169"/>
            <a:chExt cx="5072098" cy="561334"/>
          </a:xfrm>
        </p:grpSpPr>
        <p:sp>
          <p:nvSpPr>
            <p:cNvPr id="49" name="Rettangolo arrotondato 48"/>
            <p:cNvSpPr/>
            <p:nvPr/>
          </p:nvSpPr>
          <p:spPr>
            <a:xfrm>
              <a:off x="0" y="10169"/>
              <a:ext cx="5072098" cy="561334"/>
            </a:xfrm>
            <a:prstGeom prst="round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it-IT" dirty="0" smtClean="0"/>
                <a:t> </a:t>
              </a:r>
              <a:endParaRPr lang="it-IT" dirty="0"/>
            </a:p>
          </p:txBody>
        </p:sp>
        <p:sp>
          <p:nvSpPr>
            <p:cNvPr id="50" name="Rettangolo 49"/>
            <p:cNvSpPr/>
            <p:nvPr/>
          </p:nvSpPr>
          <p:spPr>
            <a:xfrm>
              <a:off x="27402" y="37571"/>
              <a:ext cx="5044696" cy="5065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b="1" i="1" dirty="0" smtClean="0"/>
                <a:t>IL PARCO – GIARDINO </a:t>
              </a:r>
              <a:r>
                <a:rPr lang="it-IT" b="1" i="1" dirty="0" err="1" smtClean="0"/>
                <a:t>DI</a:t>
              </a:r>
              <a:r>
                <a:rPr lang="it-IT" b="1" i="1" dirty="0" smtClean="0"/>
                <a:t> PIAZZA IV NOVEMBRE</a:t>
              </a:r>
              <a:endParaRPr lang="it-IT" sz="1800" b="1" i="1" kern="1200" dirty="0" smtClean="0"/>
            </a:p>
          </p:txBody>
        </p:sp>
      </p:grpSp>
      <p:grpSp>
        <p:nvGrpSpPr>
          <p:cNvPr id="42" name="Gruppo 41"/>
          <p:cNvGrpSpPr/>
          <p:nvPr/>
        </p:nvGrpSpPr>
        <p:grpSpPr>
          <a:xfrm>
            <a:off x="357158" y="5572140"/>
            <a:ext cx="5429288" cy="561334"/>
            <a:chOff x="0" y="10169"/>
            <a:chExt cx="5072098" cy="561334"/>
          </a:xfrm>
        </p:grpSpPr>
        <p:sp>
          <p:nvSpPr>
            <p:cNvPr id="43" name="Rettangolo arrotondato 42"/>
            <p:cNvSpPr/>
            <p:nvPr/>
          </p:nvSpPr>
          <p:spPr>
            <a:xfrm>
              <a:off x="0" y="10169"/>
              <a:ext cx="5072098" cy="561334"/>
            </a:xfrm>
            <a:prstGeom prst="round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Rettangolo 43"/>
            <p:cNvSpPr/>
            <p:nvPr/>
          </p:nvSpPr>
          <p:spPr>
            <a:xfrm>
              <a:off x="27402" y="37571"/>
              <a:ext cx="5017294" cy="5065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b="1" i="1" dirty="0" smtClean="0"/>
                <a:t>IL PERCORSO ALL’USCITA DELLA STAZIONE</a:t>
              </a:r>
              <a:endParaRPr lang="it-IT" sz="1800" b="1" i="1" kern="1200" dirty="0" smtClean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Garamond" pitchFamily="18" charset="0"/>
              </a:rPr>
              <a:t>A</a:t>
            </a:r>
            <a:r>
              <a:rPr lang="it-IT" cap="none" dirty="0" smtClean="0">
                <a:latin typeface="Garamond" pitchFamily="18" charset="0"/>
              </a:rPr>
              <a:t>spetti costruttivi del centro commerciale</a:t>
            </a:r>
            <a:endParaRPr lang="it-IT" dirty="0">
              <a:latin typeface="Garamond" pitchFamily="18" charset="0"/>
            </a:endParaRPr>
          </a:p>
        </p:txBody>
      </p:sp>
      <p:pic>
        <p:nvPicPr>
          <p:cNvPr id="6" name="Segnaposto contenuto 5" descr="pianta completa_presentazion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428736"/>
            <a:ext cx="8715436" cy="4347636"/>
          </a:xfrm>
        </p:spPr>
      </p:pic>
      <p:sp>
        <p:nvSpPr>
          <p:cNvPr id="7" name="Rettangolo 6"/>
          <p:cNvSpPr/>
          <p:nvPr/>
        </p:nvSpPr>
        <p:spPr>
          <a:xfrm>
            <a:off x="4500562" y="5500702"/>
            <a:ext cx="1785950" cy="142876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ole 7"/>
          <p:cNvSpPr/>
          <p:nvPr/>
        </p:nvSpPr>
        <p:spPr>
          <a:xfrm>
            <a:off x="8501090" y="2928934"/>
            <a:ext cx="785786" cy="71438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2285984" y="5429264"/>
            <a:ext cx="2214578" cy="142876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0023 L -0.15399 0.23942 C -0.18594 0.29702 -0.2349 0.35346 -0.30382 0.39973 C -0.37517 0.44969 -0.43906 0.47999 -0.48993 0.48346 L -0.71892 0.51978 " pathEditMode="relative" rAng="3691335" ptsTypes="FffFF">
                                      <p:cBhvr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" y="3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8" grpId="2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Garamond" pitchFamily="18" charset="0"/>
              </a:rPr>
              <a:t>A</a:t>
            </a:r>
            <a:r>
              <a:rPr lang="it-IT" cap="none" dirty="0" smtClean="0">
                <a:latin typeface="Garamond" pitchFamily="18" charset="0"/>
              </a:rPr>
              <a:t>spetti costruttivi del centro commerciale</a:t>
            </a:r>
            <a:endParaRPr lang="it-IT" dirty="0">
              <a:latin typeface="Garamond" pitchFamily="18" charset="0"/>
            </a:endParaRPr>
          </a:p>
        </p:txBody>
      </p:sp>
      <p:pic>
        <p:nvPicPr>
          <p:cNvPr id="10" name="Immagine 9" descr="ventilata1_presentazio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2428868"/>
            <a:ext cx="2954500" cy="4164216"/>
          </a:xfrm>
          <a:prstGeom prst="rect">
            <a:avLst/>
          </a:prstGeom>
        </p:spPr>
      </p:pic>
      <p:pic>
        <p:nvPicPr>
          <p:cNvPr id="12" name="Immagine 11" descr="ventilata2_presentazio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570" y="1214422"/>
            <a:ext cx="2751251" cy="5414401"/>
          </a:xfrm>
          <a:prstGeom prst="rect">
            <a:avLst/>
          </a:prstGeom>
        </p:spPr>
      </p:pic>
      <p:grpSp>
        <p:nvGrpSpPr>
          <p:cNvPr id="13" name="Gruppo 12"/>
          <p:cNvGrpSpPr/>
          <p:nvPr/>
        </p:nvGrpSpPr>
        <p:grpSpPr>
          <a:xfrm>
            <a:off x="2571736" y="2071678"/>
            <a:ext cx="3143272" cy="559619"/>
            <a:chOff x="-102801" y="496"/>
            <a:chExt cx="4523244" cy="488181"/>
          </a:xfrm>
        </p:grpSpPr>
        <p:sp>
          <p:nvSpPr>
            <p:cNvPr id="14" name="Rettangolo arrotondato 13"/>
            <p:cNvSpPr/>
            <p:nvPr/>
          </p:nvSpPr>
          <p:spPr>
            <a:xfrm>
              <a:off x="-102801" y="496"/>
              <a:ext cx="4214841" cy="488181"/>
            </a:xfrm>
            <a:prstGeom prst="round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ttangolo 14"/>
            <p:cNvSpPr/>
            <p:nvPr/>
          </p:nvSpPr>
          <p:spPr>
            <a:xfrm>
              <a:off x="23832" y="24326"/>
              <a:ext cx="4396611" cy="4405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800" b="1" i="1" kern="1200" dirty="0" smtClean="0"/>
                <a:t>LA PARETE VENTILATA</a:t>
              </a:r>
            </a:p>
          </p:txBody>
        </p:sp>
      </p:grpSp>
      <p:cxnSp>
        <p:nvCxnSpPr>
          <p:cNvPr id="17" name="Connettore 7 16"/>
          <p:cNvCxnSpPr/>
          <p:nvPr/>
        </p:nvCxnSpPr>
        <p:spPr>
          <a:xfrm rot="10800000" flipV="1">
            <a:off x="2714612" y="5429264"/>
            <a:ext cx="785818" cy="71438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7 19"/>
          <p:cNvCxnSpPr/>
          <p:nvPr/>
        </p:nvCxnSpPr>
        <p:spPr>
          <a:xfrm rot="5400000" flipH="1" flipV="1">
            <a:off x="1785918" y="4429132"/>
            <a:ext cx="500066" cy="71438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7 26"/>
          <p:cNvCxnSpPr/>
          <p:nvPr/>
        </p:nvCxnSpPr>
        <p:spPr>
          <a:xfrm rot="5400000" flipH="1" flipV="1">
            <a:off x="1821637" y="2893215"/>
            <a:ext cx="428628" cy="71438"/>
          </a:xfrm>
          <a:prstGeom prst="curvedConnector3">
            <a:avLst>
              <a:gd name="adj1" fmla="val 50000"/>
            </a:avLst>
          </a:prstGeom>
          <a:ln w="38100">
            <a:solidFill>
              <a:srgbClr val="C23D0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7 28"/>
          <p:cNvCxnSpPr/>
          <p:nvPr/>
        </p:nvCxnSpPr>
        <p:spPr>
          <a:xfrm rot="16200000" flipV="1">
            <a:off x="6822297" y="5393545"/>
            <a:ext cx="428628" cy="71438"/>
          </a:xfrm>
          <a:prstGeom prst="curvedConnector3">
            <a:avLst>
              <a:gd name="adj1" fmla="val 50000"/>
            </a:avLst>
          </a:prstGeom>
          <a:ln w="38100">
            <a:solidFill>
              <a:srgbClr val="FE0A0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7 33"/>
          <p:cNvCxnSpPr/>
          <p:nvPr/>
        </p:nvCxnSpPr>
        <p:spPr>
          <a:xfrm rot="16200000" flipV="1">
            <a:off x="7250925" y="2393149"/>
            <a:ext cx="500066" cy="142876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7 34"/>
          <p:cNvCxnSpPr/>
          <p:nvPr/>
        </p:nvCxnSpPr>
        <p:spPr>
          <a:xfrm rot="5400000" flipH="1" flipV="1">
            <a:off x="6750859" y="4036223"/>
            <a:ext cx="428628" cy="71438"/>
          </a:xfrm>
          <a:prstGeom prst="curvedConnector3">
            <a:avLst>
              <a:gd name="adj1" fmla="val 50000"/>
            </a:avLst>
          </a:prstGeom>
          <a:ln w="38100">
            <a:solidFill>
              <a:srgbClr val="FE0A0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7 36"/>
          <p:cNvCxnSpPr/>
          <p:nvPr/>
        </p:nvCxnSpPr>
        <p:spPr>
          <a:xfrm rot="16200000" flipV="1">
            <a:off x="6822297" y="3036091"/>
            <a:ext cx="428628" cy="71438"/>
          </a:xfrm>
          <a:prstGeom prst="curvedConnector3">
            <a:avLst>
              <a:gd name="adj1" fmla="val 50000"/>
            </a:avLst>
          </a:prstGeom>
          <a:ln w="38100">
            <a:solidFill>
              <a:srgbClr val="FE0A0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7 39"/>
          <p:cNvCxnSpPr/>
          <p:nvPr/>
        </p:nvCxnSpPr>
        <p:spPr>
          <a:xfrm rot="16200000" flipH="1">
            <a:off x="7143768" y="3500438"/>
            <a:ext cx="357190" cy="71438"/>
          </a:xfrm>
          <a:prstGeom prst="curvedConnector3">
            <a:avLst>
              <a:gd name="adj1" fmla="val 50000"/>
            </a:avLst>
          </a:prstGeom>
          <a:ln w="38100">
            <a:solidFill>
              <a:srgbClr val="FE0A0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7 43"/>
          <p:cNvCxnSpPr/>
          <p:nvPr/>
        </p:nvCxnSpPr>
        <p:spPr>
          <a:xfrm rot="5400000" flipH="1" flipV="1">
            <a:off x="6750859" y="1464455"/>
            <a:ext cx="428628" cy="71438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Garamond" pitchFamily="18" charset="0"/>
              </a:rPr>
              <a:t>A</a:t>
            </a:r>
            <a:r>
              <a:rPr lang="it-IT" cap="none" dirty="0" smtClean="0">
                <a:latin typeface="Garamond" pitchFamily="18" charset="0"/>
              </a:rPr>
              <a:t>spetti costruttivi del centro commerciale</a:t>
            </a:r>
            <a:endParaRPr lang="it-IT" dirty="0">
              <a:latin typeface="Garamond" pitchFamily="18" charset="0"/>
            </a:endParaRPr>
          </a:p>
        </p:txBody>
      </p:sp>
      <p:pic>
        <p:nvPicPr>
          <p:cNvPr id="18" name="Immagine 17" descr="colmo_presentazio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357298"/>
            <a:ext cx="5364128" cy="2428892"/>
          </a:xfrm>
          <a:prstGeom prst="rect">
            <a:avLst/>
          </a:prstGeom>
        </p:spPr>
      </p:pic>
      <p:pic>
        <p:nvPicPr>
          <p:cNvPr id="19" name="Immagine 18" descr="gronda_presentazio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3214686"/>
            <a:ext cx="3919467" cy="3429000"/>
          </a:xfrm>
          <a:prstGeom prst="rect">
            <a:avLst/>
          </a:prstGeom>
        </p:spPr>
      </p:pic>
      <p:grpSp>
        <p:nvGrpSpPr>
          <p:cNvPr id="3" name="Gruppo 12"/>
          <p:cNvGrpSpPr/>
          <p:nvPr/>
        </p:nvGrpSpPr>
        <p:grpSpPr>
          <a:xfrm>
            <a:off x="2071670" y="4786322"/>
            <a:ext cx="3357586" cy="559619"/>
            <a:chOff x="0" y="496"/>
            <a:chExt cx="4214841" cy="488181"/>
          </a:xfrm>
        </p:grpSpPr>
        <p:sp>
          <p:nvSpPr>
            <p:cNvPr id="14" name="Rettangolo arrotondato 13"/>
            <p:cNvSpPr/>
            <p:nvPr/>
          </p:nvSpPr>
          <p:spPr>
            <a:xfrm>
              <a:off x="0" y="496"/>
              <a:ext cx="4214841" cy="488181"/>
            </a:xfrm>
            <a:prstGeom prst="round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ttangolo 14"/>
            <p:cNvSpPr/>
            <p:nvPr/>
          </p:nvSpPr>
          <p:spPr>
            <a:xfrm>
              <a:off x="23831" y="24326"/>
              <a:ext cx="4167179" cy="4405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800" b="1" i="1" kern="1200" dirty="0" smtClean="0"/>
                <a:t>LA COPERTURA VENTILATA</a:t>
              </a:r>
            </a:p>
          </p:txBody>
        </p:sp>
      </p:grpSp>
      <p:cxnSp>
        <p:nvCxnSpPr>
          <p:cNvPr id="44" name="Connettore 7 43"/>
          <p:cNvCxnSpPr/>
          <p:nvPr/>
        </p:nvCxnSpPr>
        <p:spPr>
          <a:xfrm rot="10800000">
            <a:off x="5643570" y="3929066"/>
            <a:ext cx="571504" cy="142876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7 30"/>
          <p:cNvCxnSpPr/>
          <p:nvPr/>
        </p:nvCxnSpPr>
        <p:spPr>
          <a:xfrm rot="10800000" flipV="1">
            <a:off x="7929586" y="4286256"/>
            <a:ext cx="642942" cy="285752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7 36"/>
          <p:cNvCxnSpPr/>
          <p:nvPr/>
        </p:nvCxnSpPr>
        <p:spPr>
          <a:xfrm rot="10800000" flipV="1">
            <a:off x="4714876" y="2001828"/>
            <a:ext cx="642942" cy="69850"/>
          </a:xfrm>
          <a:prstGeom prst="curvedConnector3">
            <a:avLst>
              <a:gd name="adj1" fmla="val 50000"/>
            </a:avLst>
          </a:prstGeom>
          <a:ln w="38100">
            <a:solidFill>
              <a:srgbClr val="FE0A0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7 40"/>
          <p:cNvCxnSpPr/>
          <p:nvPr/>
        </p:nvCxnSpPr>
        <p:spPr>
          <a:xfrm flipV="1">
            <a:off x="3643306" y="1571612"/>
            <a:ext cx="571504" cy="285752"/>
          </a:xfrm>
          <a:prstGeom prst="curvedConnector3">
            <a:avLst>
              <a:gd name="adj1" fmla="val 50000"/>
            </a:avLst>
          </a:prstGeom>
          <a:ln w="38100">
            <a:solidFill>
              <a:srgbClr val="FE0A0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solaio primo piano_presentazio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357298"/>
            <a:ext cx="7429552" cy="515563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Garamond" pitchFamily="18" charset="0"/>
              </a:rPr>
              <a:t>A</a:t>
            </a:r>
            <a:r>
              <a:rPr lang="it-IT" cap="none" dirty="0" smtClean="0">
                <a:latin typeface="Garamond" pitchFamily="18" charset="0"/>
              </a:rPr>
              <a:t>spetti costruttivi del centro commerciale</a:t>
            </a:r>
            <a:endParaRPr lang="it-IT" dirty="0">
              <a:latin typeface="Garamond" pitchFamily="18" charset="0"/>
            </a:endParaRPr>
          </a:p>
        </p:txBody>
      </p:sp>
      <p:grpSp>
        <p:nvGrpSpPr>
          <p:cNvPr id="3" name="Gruppo 12"/>
          <p:cNvGrpSpPr/>
          <p:nvPr/>
        </p:nvGrpSpPr>
        <p:grpSpPr>
          <a:xfrm>
            <a:off x="4929190" y="1857364"/>
            <a:ext cx="3857652" cy="559619"/>
            <a:chOff x="0" y="496"/>
            <a:chExt cx="4214841" cy="488181"/>
          </a:xfrm>
        </p:grpSpPr>
        <p:sp>
          <p:nvSpPr>
            <p:cNvPr id="14" name="Rettangolo arrotondato 13"/>
            <p:cNvSpPr/>
            <p:nvPr/>
          </p:nvSpPr>
          <p:spPr>
            <a:xfrm>
              <a:off x="0" y="496"/>
              <a:ext cx="4214841" cy="488181"/>
            </a:xfrm>
            <a:prstGeom prst="roundRect">
              <a:avLst/>
            </a:prstGeom>
            <a:solidFill>
              <a:schemeClr val="accent1">
                <a:hueOff val="0"/>
                <a:satOff val="0"/>
                <a:lumOff val="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ttangolo 14"/>
            <p:cNvSpPr/>
            <p:nvPr/>
          </p:nvSpPr>
          <p:spPr>
            <a:xfrm>
              <a:off x="23831" y="24326"/>
              <a:ext cx="4167179" cy="4405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800" b="1" i="1" kern="1200" cap="all" dirty="0" smtClean="0"/>
                <a:t>LA </a:t>
              </a:r>
              <a:r>
                <a:rPr lang="it-IT" sz="1800" b="1" i="1" kern="1200" cap="all" dirty="0" err="1" smtClean="0"/>
                <a:t>FLESSIBILITà</a:t>
              </a:r>
              <a:r>
                <a:rPr lang="it-IT" sz="1800" b="1" i="1" kern="1200" cap="all" dirty="0" smtClean="0"/>
                <a:t> DELL’EDIFICIO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latin typeface="Garamond" pitchFamily="18" charset="0"/>
              </a:rPr>
              <a:t>Conclusioni</a:t>
            </a:r>
            <a:endParaRPr lang="it-IT" cap="none" dirty="0">
              <a:latin typeface="Garamond" pitchFamily="18" charset="0"/>
            </a:endParaRPr>
          </a:p>
        </p:txBody>
      </p:sp>
      <p:pic>
        <p:nvPicPr>
          <p:cNvPr id="4" name="Segnaposto contenuto 3" descr="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1214422"/>
            <a:ext cx="7143800" cy="5357849"/>
          </a:xfrm>
        </p:spPr>
      </p:pic>
      <p:pic>
        <p:nvPicPr>
          <p:cNvPr id="21" name="Immagine 20" descr="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1232281"/>
            <a:ext cx="7143800" cy="5357851"/>
          </a:xfrm>
          <a:prstGeom prst="rect">
            <a:avLst/>
          </a:prstGeom>
        </p:spPr>
      </p:pic>
      <p:pic>
        <p:nvPicPr>
          <p:cNvPr id="7" name="Immagine 6" descr="modello 4.2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cap="none" dirty="0" smtClean="0">
                <a:latin typeface="Garamond" pitchFamily="18" charset="0"/>
              </a:rPr>
              <a:t>Le motivazioni di un capolinea degli autobus a Massa</a:t>
            </a:r>
            <a:endParaRPr lang="it-IT" cap="none" dirty="0">
              <a:latin typeface="Garamond" pitchFamily="18" charset="0"/>
            </a:endParaRPr>
          </a:p>
        </p:txBody>
      </p:sp>
      <p:pic>
        <p:nvPicPr>
          <p:cNvPr id="4" name="Segnaposto contenuto 3" descr="Il_sit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643050"/>
            <a:ext cx="3714776" cy="4793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Diagramma 5"/>
          <p:cNvGraphicFramePr/>
          <p:nvPr/>
        </p:nvGraphicFramePr>
        <p:xfrm>
          <a:off x="4714876" y="1357298"/>
          <a:ext cx="4143404" cy="571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Freccia a destra 9"/>
          <p:cNvSpPr/>
          <p:nvPr/>
        </p:nvSpPr>
        <p:spPr>
          <a:xfrm rot="20729191">
            <a:off x="3552828" y="2496742"/>
            <a:ext cx="164307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2" name="Gruppo 11"/>
          <p:cNvGrpSpPr/>
          <p:nvPr/>
        </p:nvGrpSpPr>
        <p:grpSpPr>
          <a:xfrm>
            <a:off x="5357818" y="2071678"/>
            <a:ext cx="3000396" cy="428628"/>
            <a:chOff x="0" y="0"/>
            <a:chExt cx="4143404" cy="570375"/>
          </a:xfrm>
          <a:scene3d>
            <a:camera prst="orthographicFront"/>
            <a:lightRig rig="chilly" dir="t"/>
          </a:scene3d>
        </p:grpSpPr>
        <p:sp>
          <p:nvSpPr>
            <p:cNvPr id="13" name="Rettangolo arrotondato 12"/>
            <p:cNvSpPr/>
            <p:nvPr/>
          </p:nvSpPr>
          <p:spPr>
            <a:xfrm>
              <a:off x="0" y="0"/>
              <a:ext cx="4143404" cy="570375"/>
            </a:xfrm>
            <a:prstGeom prst="roundRect">
              <a:avLst/>
            </a:prstGeom>
            <a:ln>
              <a:solidFill>
                <a:schemeClr val="accent1"/>
              </a:solidFill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ttangolo 13"/>
            <p:cNvSpPr/>
            <p:nvPr/>
          </p:nvSpPr>
          <p:spPr>
            <a:xfrm>
              <a:off x="27843" y="27844"/>
              <a:ext cx="4087719" cy="51468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lvl="0" algn="l" defTabSz="11112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b="0" u="sng" kern="1200" dirty="0" smtClean="0"/>
                <a:t>Largo Matteotti</a:t>
              </a:r>
              <a:endParaRPr lang="it-IT" b="0" u="sng" kern="1200" dirty="0"/>
            </a:p>
          </p:txBody>
        </p:sp>
      </p:grpSp>
      <p:sp>
        <p:nvSpPr>
          <p:cNvPr id="5" name="Ovale 4"/>
          <p:cNvSpPr/>
          <p:nvPr/>
        </p:nvSpPr>
        <p:spPr>
          <a:xfrm>
            <a:off x="3500430" y="2643182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2" name="Gruppo 21"/>
          <p:cNvGrpSpPr/>
          <p:nvPr/>
        </p:nvGrpSpPr>
        <p:grpSpPr>
          <a:xfrm>
            <a:off x="5357818" y="3429000"/>
            <a:ext cx="3000396" cy="428628"/>
            <a:chOff x="0" y="0"/>
            <a:chExt cx="4143404" cy="570375"/>
          </a:xfrm>
          <a:scene3d>
            <a:camera prst="orthographicFront"/>
            <a:lightRig rig="chilly" dir="t"/>
          </a:scene3d>
        </p:grpSpPr>
        <p:sp>
          <p:nvSpPr>
            <p:cNvPr id="23" name="Rettangolo arrotondato 22"/>
            <p:cNvSpPr/>
            <p:nvPr/>
          </p:nvSpPr>
          <p:spPr>
            <a:xfrm>
              <a:off x="0" y="0"/>
              <a:ext cx="4143404" cy="570375"/>
            </a:xfrm>
            <a:prstGeom prst="roundRect">
              <a:avLst/>
            </a:prstGeom>
            <a:ln>
              <a:solidFill>
                <a:schemeClr val="accent1"/>
              </a:solidFill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ttangolo 23"/>
            <p:cNvSpPr/>
            <p:nvPr/>
          </p:nvSpPr>
          <p:spPr>
            <a:xfrm>
              <a:off x="27843" y="27843"/>
              <a:ext cx="4087718" cy="51468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lvl="0" algn="l" defTabSz="11112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b="0" u="sng" kern="1200" dirty="0" smtClean="0"/>
                <a:t>Piazza Liberazione</a:t>
              </a:r>
              <a:endParaRPr lang="it-IT" b="0" u="sng" kern="1200" dirty="0"/>
            </a:p>
          </p:txBody>
        </p:sp>
      </p:grpSp>
      <p:grpSp>
        <p:nvGrpSpPr>
          <p:cNvPr id="27" name="Gruppo 26"/>
          <p:cNvGrpSpPr/>
          <p:nvPr/>
        </p:nvGrpSpPr>
        <p:grpSpPr>
          <a:xfrm>
            <a:off x="5357818" y="4929198"/>
            <a:ext cx="3000396" cy="428628"/>
            <a:chOff x="0" y="-1"/>
            <a:chExt cx="4143404" cy="570375"/>
          </a:xfrm>
          <a:scene3d>
            <a:camera prst="orthographicFront"/>
            <a:lightRig rig="chilly" dir="t"/>
          </a:scene3d>
        </p:grpSpPr>
        <p:sp>
          <p:nvSpPr>
            <p:cNvPr id="28" name="Rettangolo arrotondato 27"/>
            <p:cNvSpPr/>
            <p:nvPr/>
          </p:nvSpPr>
          <p:spPr>
            <a:xfrm>
              <a:off x="0" y="-1"/>
              <a:ext cx="4143404" cy="570375"/>
            </a:xfrm>
            <a:prstGeom prst="roundRect">
              <a:avLst/>
            </a:prstGeom>
            <a:ln>
              <a:solidFill>
                <a:schemeClr val="accent1"/>
              </a:solidFill>
            </a:ln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ettangolo 28"/>
            <p:cNvSpPr/>
            <p:nvPr/>
          </p:nvSpPr>
          <p:spPr>
            <a:xfrm>
              <a:off x="27843" y="27843"/>
              <a:ext cx="4087718" cy="51468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lvl="0" algn="l" defTabSz="11112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b="0" u="sng" kern="1200" dirty="0" smtClean="0"/>
                <a:t>Piazza IV Novembre </a:t>
              </a:r>
              <a:endParaRPr lang="it-IT" b="0" u="sng" kern="1200" dirty="0"/>
            </a:p>
          </p:txBody>
        </p:sp>
      </p:grpSp>
      <p:sp>
        <p:nvSpPr>
          <p:cNvPr id="31" name="Freccia a destra 30"/>
          <p:cNvSpPr/>
          <p:nvPr/>
        </p:nvSpPr>
        <p:spPr>
          <a:xfrm rot="1675222">
            <a:off x="3022978" y="4524680"/>
            <a:ext cx="225027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reccia a destra 32"/>
          <p:cNvSpPr/>
          <p:nvPr/>
        </p:nvSpPr>
        <p:spPr>
          <a:xfrm rot="1327147">
            <a:off x="3369840" y="3131044"/>
            <a:ext cx="184137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3357554" y="2714620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/>
          <p:cNvSpPr/>
          <p:nvPr/>
        </p:nvSpPr>
        <p:spPr>
          <a:xfrm>
            <a:off x="3071802" y="3929066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7" name="Immagine 36" descr="clip_image01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3437" y="2000240"/>
            <a:ext cx="4326313" cy="2798949"/>
          </a:xfrm>
          <a:prstGeom prst="rect">
            <a:avLst/>
          </a:prstGeom>
        </p:spPr>
      </p:pic>
      <p:pic>
        <p:nvPicPr>
          <p:cNvPr id="35" name="Immagine 34" descr="clip_image00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3438" y="2643182"/>
            <a:ext cx="4323899" cy="2760248"/>
          </a:xfrm>
          <a:prstGeom prst="rect">
            <a:avLst/>
          </a:prstGeom>
        </p:spPr>
      </p:pic>
      <p:pic>
        <p:nvPicPr>
          <p:cNvPr id="36" name="Immagine 35" descr="clip_image004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3438" y="3903856"/>
            <a:ext cx="4286280" cy="277375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5" grpId="0" animBg="1"/>
      <p:bldP spid="31" grpId="0" animBg="1"/>
      <p:bldP spid="33" grpId="0" animBg="1"/>
      <p:bldP spid="18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cap="none" dirty="0" smtClean="0">
                <a:latin typeface="Garamond" pitchFamily="18" charset="0"/>
              </a:rPr>
              <a:t>Analisi dello stato attuale</a:t>
            </a:r>
            <a:endParaRPr lang="it-IT" cap="none" dirty="0">
              <a:latin typeface="Garamond" pitchFamily="18" charset="0"/>
            </a:endParaRPr>
          </a:p>
        </p:txBody>
      </p:sp>
      <p:pic>
        <p:nvPicPr>
          <p:cNvPr id="4" name="Segnaposto contenuto 3" descr="google_sit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6248" y="1357298"/>
            <a:ext cx="3995378" cy="5202615"/>
          </a:xfrm>
        </p:spPr>
      </p:pic>
      <p:pic>
        <p:nvPicPr>
          <p:cNvPr id="7" name="Immagine 6" descr="Il_sito2_presentazio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357298"/>
            <a:ext cx="3500462" cy="5148793"/>
          </a:xfrm>
          <a:prstGeom prst="rect">
            <a:avLst/>
          </a:prstGeom>
        </p:spPr>
      </p:pic>
      <p:pic>
        <p:nvPicPr>
          <p:cNvPr id="8" name="Immagine 7" descr="IM00007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6" y="1357298"/>
            <a:ext cx="3286148" cy="2480015"/>
          </a:xfrm>
          <a:prstGeom prst="rect">
            <a:avLst/>
          </a:prstGeom>
        </p:spPr>
      </p:pic>
      <p:pic>
        <p:nvPicPr>
          <p:cNvPr id="9" name="Immagine 8" descr="IM0003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3372" y="4000504"/>
            <a:ext cx="4429156" cy="240184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500166" y="4429132"/>
            <a:ext cx="1214446" cy="1785950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1000100" y="1428736"/>
            <a:ext cx="1500198" cy="3000396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bidirezionale orizzontale 11"/>
          <p:cNvSpPr/>
          <p:nvPr/>
        </p:nvSpPr>
        <p:spPr>
          <a:xfrm rot="19376785">
            <a:off x="2638178" y="3838036"/>
            <a:ext cx="1685883" cy="27188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 rot="19416296">
            <a:off x="2876485" y="3668499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500 m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l_sito2_presentazion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1285860"/>
            <a:ext cx="3429024" cy="5304729"/>
          </a:xfrm>
          <a:prstGeom prst="rect">
            <a:avLst/>
          </a:prstGeom>
        </p:spPr>
      </p:pic>
      <p:sp>
        <p:nvSpPr>
          <p:cNvPr id="81" name="Rettangolo 80"/>
          <p:cNvSpPr/>
          <p:nvPr/>
        </p:nvSpPr>
        <p:spPr>
          <a:xfrm>
            <a:off x="857224" y="1643050"/>
            <a:ext cx="1785950" cy="4500594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cap="none" dirty="0" smtClean="0">
                <a:latin typeface="Garamond" pitchFamily="18" charset="0"/>
              </a:rPr>
              <a:t>Analisi dello stato attuale</a:t>
            </a:r>
            <a:endParaRPr lang="it-IT" cap="none" dirty="0">
              <a:latin typeface="Garamond" pitchFamily="18" charset="0"/>
            </a:endParaRPr>
          </a:p>
        </p:txBody>
      </p:sp>
      <p:graphicFrame>
        <p:nvGraphicFramePr>
          <p:cNvPr id="13" name="Diagramma 12"/>
          <p:cNvGraphicFramePr/>
          <p:nvPr/>
        </p:nvGraphicFramePr>
        <p:xfrm>
          <a:off x="3857620" y="1500174"/>
          <a:ext cx="4143404" cy="571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ma 8"/>
          <p:cNvGraphicFramePr/>
          <p:nvPr/>
        </p:nvGraphicFramePr>
        <p:xfrm>
          <a:off x="3857620" y="2214554"/>
          <a:ext cx="4143404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Freccia a destra 9"/>
          <p:cNvSpPr/>
          <p:nvPr/>
        </p:nvSpPr>
        <p:spPr>
          <a:xfrm rot="8529609">
            <a:off x="1186429" y="4901396"/>
            <a:ext cx="1354851" cy="1402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/>
          <p:cNvSpPr/>
          <p:nvPr/>
        </p:nvSpPr>
        <p:spPr>
          <a:xfrm rot="19311506">
            <a:off x="2335298" y="4028679"/>
            <a:ext cx="1298357" cy="1458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4" name="Diagramma 13"/>
          <p:cNvGraphicFramePr/>
          <p:nvPr/>
        </p:nvGraphicFramePr>
        <p:xfrm>
          <a:off x="3857620" y="3214686"/>
          <a:ext cx="4143404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6" name="Ovale 15"/>
          <p:cNvSpPr/>
          <p:nvPr/>
        </p:nvSpPr>
        <p:spPr>
          <a:xfrm>
            <a:off x="1857356" y="1285860"/>
            <a:ext cx="785818" cy="785818"/>
          </a:xfrm>
          <a:prstGeom prst="ellipse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2000232" y="4000504"/>
            <a:ext cx="785818" cy="785818"/>
          </a:xfrm>
          <a:prstGeom prst="ellipse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1214414" y="4429132"/>
            <a:ext cx="1143008" cy="1714512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8" name="Gruppo 17"/>
          <p:cNvGrpSpPr/>
          <p:nvPr/>
        </p:nvGrpSpPr>
        <p:grpSpPr>
          <a:xfrm>
            <a:off x="3857620" y="4143380"/>
            <a:ext cx="4143404" cy="785050"/>
            <a:chOff x="0" y="0"/>
            <a:chExt cx="4143404" cy="785050"/>
          </a:xfrm>
        </p:grpSpPr>
        <p:sp>
          <p:nvSpPr>
            <p:cNvPr id="19" name="Rettangolo arrotondato 18"/>
            <p:cNvSpPr/>
            <p:nvPr/>
          </p:nvSpPr>
          <p:spPr>
            <a:xfrm>
              <a:off x="0" y="0"/>
              <a:ext cx="4143404" cy="78505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ttangolo 19"/>
            <p:cNvSpPr/>
            <p:nvPr/>
          </p:nvSpPr>
          <p:spPr>
            <a:xfrm>
              <a:off x="38323" y="38323"/>
              <a:ext cx="4066758" cy="7084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800" b="1" i="1" kern="1200" dirty="0" smtClean="0"/>
                <a:t>La piazza IV Novembre: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kern="1200" dirty="0" smtClean="0"/>
                <a:t>spazio sottratto alla vita sociale</a:t>
              </a:r>
              <a:endParaRPr lang="it-IT" sz="1200" kern="1200" dirty="0"/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3857620" y="5143512"/>
            <a:ext cx="4143404" cy="785050"/>
            <a:chOff x="0" y="0"/>
            <a:chExt cx="4143404" cy="785050"/>
          </a:xfrm>
        </p:grpSpPr>
        <p:sp>
          <p:nvSpPr>
            <p:cNvPr id="23" name="Rettangolo arrotondato 22"/>
            <p:cNvSpPr/>
            <p:nvPr/>
          </p:nvSpPr>
          <p:spPr>
            <a:xfrm>
              <a:off x="0" y="0"/>
              <a:ext cx="4143404" cy="78505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ttangolo 23"/>
            <p:cNvSpPr/>
            <p:nvPr/>
          </p:nvSpPr>
          <p:spPr>
            <a:xfrm>
              <a:off x="38323" y="38323"/>
              <a:ext cx="4066758" cy="7084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800" b="1" i="1" kern="1200" dirty="0" smtClean="0"/>
                <a:t>Degrado urbano: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200" kern="1200" dirty="0" smtClean="0"/>
                <a:t>gli spazi pubblici sono diventati sempre meno vivibili</a:t>
              </a:r>
              <a:endParaRPr lang="it-IT" sz="1200" kern="1200" dirty="0"/>
            </a:p>
          </p:txBody>
        </p:sp>
      </p:grpSp>
      <p:sp>
        <p:nvSpPr>
          <p:cNvPr id="73" name="Freccia bidirezionale verticale 72"/>
          <p:cNvSpPr/>
          <p:nvPr/>
        </p:nvSpPr>
        <p:spPr>
          <a:xfrm rot="21363510">
            <a:off x="2168824" y="1511538"/>
            <a:ext cx="500066" cy="492255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lang="it-IT" dirty="0" smtClean="0"/>
              <a:t>        Via Carducci</a:t>
            </a:r>
            <a:endParaRPr lang="it-IT" dirty="0"/>
          </a:p>
        </p:txBody>
      </p:sp>
      <p:sp>
        <p:nvSpPr>
          <p:cNvPr id="74" name="Freccia bidirezionale orizzontale 73"/>
          <p:cNvSpPr/>
          <p:nvPr/>
        </p:nvSpPr>
        <p:spPr>
          <a:xfrm rot="19327908">
            <a:off x="1192417" y="4176554"/>
            <a:ext cx="2815431" cy="42862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Viale Stazione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Graphic spid="13" grpId="0">
        <p:bldAsOne/>
      </p:bldGraphic>
      <p:bldP spid="10" grpId="0" animBg="1"/>
      <p:bldP spid="10" grpId="1" animBg="1"/>
      <p:bldP spid="12" grpId="0" animBg="1"/>
      <p:bldP spid="12" grpId="1" animBg="1"/>
      <p:bldGraphic spid="14" grpId="0">
        <p:bldAsOne/>
      </p:bldGraphic>
      <p:bldP spid="16" grpId="0" animBg="1"/>
      <p:bldP spid="16" grpId="1" animBg="1"/>
      <p:bldP spid="17" grpId="0" animBg="1"/>
      <p:bldP spid="17" grpId="1" animBg="1"/>
      <p:bldP spid="21" grpId="0" animBg="1"/>
      <p:bldP spid="21" grpId="1" animBg="1"/>
      <p:bldP spid="73" grpId="0" animBg="1"/>
      <p:bldP spid="73" grpId="1" animBg="1"/>
      <p:bldP spid="74" grpId="0" animBg="1"/>
      <p:bldP spid="7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latin typeface="Garamond" pitchFamily="18" charset="0"/>
              </a:rPr>
              <a:t>Il PROGETTO </a:t>
            </a:r>
            <a:r>
              <a:rPr lang="it-IT" dirty="0" smtClean="0">
                <a:latin typeface="Garamond" pitchFamily="18" charset="0"/>
              </a:rPr>
              <a:t>- </a:t>
            </a:r>
            <a:r>
              <a:rPr lang="it-IT" cap="none" dirty="0" smtClean="0">
                <a:latin typeface="Garamond" pitchFamily="18" charset="0"/>
              </a:rPr>
              <a:t>Gli elementi generatori </a:t>
            </a:r>
            <a:endParaRPr lang="it-IT" cap="none" dirty="0">
              <a:latin typeface="Garamond" pitchFamily="18" charset="0"/>
            </a:endParaRPr>
          </a:p>
        </p:txBody>
      </p:sp>
      <p:pic>
        <p:nvPicPr>
          <p:cNvPr id="4" name="Segnaposto contenuto 3" descr="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1736" y="1643050"/>
            <a:ext cx="6381796" cy="4786346"/>
          </a:xfrm>
        </p:spPr>
      </p:pic>
      <p:pic>
        <p:nvPicPr>
          <p:cNvPr id="20" name="Immagine 19" descr="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50" y="1643050"/>
            <a:ext cx="6167454" cy="4625591"/>
          </a:xfrm>
          <a:prstGeom prst="rect">
            <a:avLst/>
          </a:prstGeom>
        </p:spPr>
      </p:pic>
      <p:grpSp>
        <p:nvGrpSpPr>
          <p:cNvPr id="17" name="Gruppo 16"/>
          <p:cNvGrpSpPr/>
          <p:nvPr/>
        </p:nvGrpSpPr>
        <p:grpSpPr>
          <a:xfrm>
            <a:off x="285720" y="4071942"/>
            <a:ext cx="3143272" cy="561334"/>
            <a:chOff x="0" y="0"/>
            <a:chExt cx="4143404" cy="561334"/>
          </a:xfrm>
          <a:solidFill>
            <a:schemeClr val="accent1">
              <a:hueOff val="0"/>
              <a:satOff val="0"/>
              <a:lumOff val="0"/>
              <a:alpha val="60000"/>
            </a:schemeClr>
          </a:solidFill>
        </p:grpSpPr>
        <p:sp>
          <p:nvSpPr>
            <p:cNvPr id="18" name="Rettangolo arrotondato 17"/>
            <p:cNvSpPr/>
            <p:nvPr/>
          </p:nvSpPr>
          <p:spPr>
            <a:xfrm>
              <a:off x="0" y="0"/>
              <a:ext cx="4143404" cy="561334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ttangolo 18"/>
            <p:cNvSpPr/>
            <p:nvPr/>
          </p:nvSpPr>
          <p:spPr>
            <a:xfrm>
              <a:off x="27402" y="27402"/>
              <a:ext cx="4088600" cy="5065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800" b="1" i="1" kern="1200" dirty="0" smtClean="0"/>
                <a:t>LA PIAZZA IV NOVEMBRE</a:t>
              </a: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285720" y="3429000"/>
            <a:ext cx="3143272" cy="561334"/>
            <a:chOff x="0" y="0"/>
            <a:chExt cx="4143404" cy="561334"/>
          </a:xfrm>
          <a:solidFill>
            <a:schemeClr val="accent1">
              <a:hueOff val="0"/>
              <a:satOff val="0"/>
              <a:lumOff val="0"/>
              <a:alpha val="60000"/>
            </a:schemeClr>
          </a:solidFill>
        </p:grpSpPr>
        <p:sp>
          <p:nvSpPr>
            <p:cNvPr id="15" name="Rettangolo arrotondato 14"/>
            <p:cNvSpPr/>
            <p:nvPr/>
          </p:nvSpPr>
          <p:spPr>
            <a:xfrm>
              <a:off x="0" y="0"/>
              <a:ext cx="4143404" cy="561334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ttangolo 15"/>
            <p:cNvSpPr/>
            <p:nvPr/>
          </p:nvSpPr>
          <p:spPr>
            <a:xfrm>
              <a:off x="27402" y="27402"/>
              <a:ext cx="4088600" cy="5065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b="1" i="1" dirty="0" smtClean="0"/>
                <a:t>IL CENTRO COMMERCIALE</a:t>
              </a:r>
              <a:endParaRPr lang="it-IT" sz="1800" b="1" i="1" kern="1200" dirty="0" smtClean="0"/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285720" y="2786058"/>
            <a:ext cx="3143272" cy="561334"/>
            <a:chOff x="0" y="0"/>
            <a:chExt cx="4143404" cy="561334"/>
          </a:xfrm>
        </p:grpSpPr>
        <p:sp>
          <p:nvSpPr>
            <p:cNvPr id="12" name="Rettangolo arrotondato 11"/>
            <p:cNvSpPr/>
            <p:nvPr/>
          </p:nvSpPr>
          <p:spPr>
            <a:xfrm>
              <a:off x="0" y="0"/>
              <a:ext cx="4143404" cy="561334"/>
            </a:xfrm>
            <a:prstGeom prst="roundRect">
              <a:avLst/>
            </a:prstGeom>
            <a:solidFill>
              <a:schemeClr val="accent1">
                <a:hueOff val="0"/>
                <a:satOff val="0"/>
                <a:lumOff val="0"/>
                <a:alpha val="7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ttangolo 12"/>
            <p:cNvSpPr/>
            <p:nvPr/>
          </p:nvSpPr>
          <p:spPr>
            <a:xfrm>
              <a:off x="27402" y="27402"/>
              <a:ext cx="4088600" cy="5065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800" b="1" i="1" kern="1200" dirty="0" smtClean="0"/>
                <a:t>L’AUTOSTAZIONE</a:t>
              </a: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285720" y="1928802"/>
            <a:ext cx="3143272" cy="785818"/>
            <a:chOff x="0" y="0"/>
            <a:chExt cx="4143404" cy="561334"/>
          </a:xfrm>
        </p:grpSpPr>
        <p:sp>
          <p:nvSpPr>
            <p:cNvPr id="8" name="Rettangolo arrotondato 7"/>
            <p:cNvSpPr/>
            <p:nvPr/>
          </p:nvSpPr>
          <p:spPr>
            <a:xfrm>
              <a:off x="0" y="0"/>
              <a:ext cx="4143404" cy="561334"/>
            </a:xfrm>
            <a:prstGeom prst="roundRect">
              <a:avLst/>
            </a:prstGeom>
            <a:solidFill>
              <a:schemeClr val="accent1">
                <a:hueOff val="0"/>
                <a:satOff val="0"/>
                <a:lumOff val="0"/>
                <a:alpha val="7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ttangolo 8"/>
            <p:cNvSpPr/>
            <p:nvPr/>
          </p:nvSpPr>
          <p:spPr>
            <a:xfrm>
              <a:off x="27402" y="27402"/>
              <a:ext cx="4088600" cy="5065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b="1" i="1" cap="all" dirty="0" smtClean="0"/>
                <a:t>La Viabilità :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b="1" i="1" cap="all" dirty="0" smtClean="0"/>
                <a:t> R</a:t>
              </a:r>
              <a:r>
                <a:rPr lang="it-IT" sz="1800" b="1" i="1" kern="1200" dirty="0" smtClean="0"/>
                <a:t>otatorie e autorimessa</a:t>
              </a:r>
              <a:endParaRPr lang="it-IT" sz="1800" b="1" i="1" kern="1200" cap="all" dirty="0" smtClean="0"/>
            </a:p>
          </p:txBody>
        </p:sp>
      </p:grpSp>
      <p:graphicFrame>
        <p:nvGraphicFramePr>
          <p:cNvPr id="6" name="Diagramma 5"/>
          <p:cNvGraphicFramePr/>
          <p:nvPr/>
        </p:nvGraphicFramePr>
        <p:xfrm>
          <a:off x="285720" y="1285860"/>
          <a:ext cx="3143272" cy="571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cap="none" dirty="0" smtClean="0">
                <a:latin typeface="Garamond" pitchFamily="18" charset="0"/>
              </a:rPr>
              <a:t>La progettazione modulare</a:t>
            </a:r>
            <a:endParaRPr lang="it-IT" cap="none" dirty="0">
              <a:latin typeface="Garamond" pitchFamily="18" charset="0"/>
            </a:endParaRPr>
          </a:p>
        </p:txBody>
      </p:sp>
      <p:pic>
        <p:nvPicPr>
          <p:cNvPr id="4" name="Segnaposto contenuto 3" descr="Il_sito2_presentazion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1428736"/>
            <a:ext cx="3429024" cy="5045798"/>
          </a:xfrm>
          <a:prstGeom prst="rect">
            <a:avLst/>
          </a:prstGeom>
        </p:spPr>
      </p:pic>
      <p:cxnSp>
        <p:nvCxnSpPr>
          <p:cNvPr id="6" name="Connettore 1 5"/>
          <p:cNvCxnSpPr/>
          <p:nvPr/>
        </p:nvCxnSpPr>
        <p:spPr>
          <a:xfrm rot="16200000" flipH="1">
            <a:off x="-71470" y="3857628"/>
            <a:ext cx="5357850" cy="214314"/>
          </a:xfrm>
          <a:prstGeom prst="line">
            <a:avLst/>
          </a:prstGeom>
          <a:ln w="762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 rot="16200000" flipH="1">
            <a:off x="571472" y="3143248"/>
            <a:ext cx="3571900" cy="142876"/>
          </a:xfrm>
          <a:prstGeom prst="line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 rot="16200000" flipH="1">
            <a:off x="392877" y="2964653"/>
            <a:ext cx="3500462" cy="142876"/>
          </a:xfrm>
          <a:prstGeom prst="line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 rot="16200000" flipH="1">
            <a:off x="178563" y="2964653"/>
            <a:ext cx="3500462" cy="142876"/>
          </a:xfrm>
          <a:prstGeom prst="line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 rot="16200000" flipH="1">
            <a:off x="-35751" y="2964653"/>
            <a:ext cx="3500462" cy="142876"/>
          </a:xfrm>
          <a:prstGeom prst="line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 rot="16200000" flipH="1">
            <a:off x="-285784" y="3000372"/>
            <a:ext cx="3571900" cy="142876"/>
          </a:xfrm>
          <a:prstGeom prst="line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 rot="16200000" flipH="1">
            <a:off x="-428660" y="2928934"/>
            <a:ext cx="3429024" cy="142876"/>
          </a:xfrm>
          <a:prstGeom prst="line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/>
        </p:nvCxnSpPr>
        <p:spPr>
          <a:xfrm rot="16200000" flipH="1">
            <a:off x="-642974" y="2928934"/>
            <a:ext cx="3429024" cy="142876"/>
          </a:xfrm>
          <a:prstGeom prst="line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/>
          <p:nvPr/>
        </p:nvCxnSpPr>
        <p:spPr>
          <a:xfrm rot="10800000" flipV="1">
            <a:off x="1142976" y="3643314"/>
            <a:ext cx="2786082" cy="2071702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>
          <a:xfrm rot="10800000" flipV="1">
            <a:off x="1295376" y="4572008"/>
            <a:ext cx="1776426" cy="129540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rot="10800000" flipV="1">
            <a:off x="1447776" y="4857760"/>
            <a:ext cx="1552588" cy="116205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rot="10800000" flipV="1">
            <a:off x="1600176" y="5072074"/>
            <a:ext cx="1471626" cy="110014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/>
        </p:nvCxnSpPr>
        <p:spPr>
          <a:xfrm rot="10800000" flipV="1">
            <a:off x="1752576" y="5224474"/>
            <a:ext cx="1471626" cy="110014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 rot="10800000" flipV="1">
            <a:off x="2143108" y="5357826"/>
            <a:ext cx="1285884" cy="92869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V="1">
            <a:off x="785786" y="1500174"/>
            <a:ext cx="2000264" cy="80962"/>
          </a:xfrm>
          <a:prstGeom prst="line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/>
          <p:cNvCxnSpPr/>
          <p:nvPr/>
        </p:nvCxnSpPr>
        <p:spPr>
          <a:xfrm flipV="1">
            <a:off x="857224" y="1714488"/>
            <a:ext cx="2000264" cy="80962"/>
          </a:xfrm>
          <a:prstGeom prst="line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 flipV="1">
            <a:off x="785786" y="1928802"/>
            <a:ext cx="2000264" cy="80962"/>
          </a:xfrm>
          <a:prstGeom prst="line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1 40"/>
          <p:cNvCxnSpPr/>
          <p:nvPr/>
        </p:nvCxnSpPr>
        <p:spPr>
          <a:xfrm flipV="1">
            <a:off x="857224" y="2143116"/>
            <a:ext cx="2000264" cy="80962"/>
          </a:xfrm>
          <a:prstGeom prst="line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/>
        </p:nvCxnSpPr>
        <p:spPr>
          <a:xfrm flipV="1">
            <a:off x="785786" y="2357430"/>
            <a:ext cx="2000264" cy="80962"/>
          </a:xfrm>
          <a:prstGeom prst="line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/>
          <p:cNvCxnSpPr/>
          <p:nvPr/>
        </p:nvCxnSpPr>
        <p:spPr>
          <a:xfrm flipV="1">
            <a:off x="857224" y="2571744"/>
            <a:ext cx="2000264" cy="80962"/>
          </a:xfrm>
          <a:prstGeom prst="line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43"/>
          <p:cNvCxnSpPr/>
          <p:nvPr/>
        </p:nvCxnSpPr>
        <p:spPr>
          <a:xfrm flipV="1">
            <a:off x="857224" y="2786058"/>
            <a:ext cx="2000264" cy="80962"/>
          </a:xfrm>
          <a:prstGeom prst="line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/>
        </p:nvCxnSpPr>
        <p:spPr>
          <a:xfrm flipV="1">
            <a:off x="857224" y="3000372"/>
            <a:ext cx="2000264" cy="80962"/>
          </a:xfrm>
          <a:prstGeom prst="line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45"/>
          <p:cNvCxnSpPr/>
          <p:nvPr/>
        </p:nvCxnSpPr>
        <p:spPr>
          <a:xfrm flipV="1">
            <a:off x="857224" y="3214686"/>
            <a:ext cx="2000264" cy="80962"/>
          </a:xfrm>
          <a:prstGeom prst="line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1 46"/>
          <p:cNvCxnSpPr/>
          <p:nvPr/>
        </p:nvCxnSpPr>
        <p:spPr>
          <a:xfrm flipV="1">
            <a:off x="857224" y="3429000"/>
            <a:ext cx="2000264" cy="80962"/>
          </a:xfrm>
          <a:prstGeom prst="line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/>
          <p:cNvCxnSpPr/>
          <p:nvPr/>
        </p:nvCxnSpPr>
        <p:spPr>
          <a:xfrm flipV="1">
            <a:off x="857224" y="3643314"/>
            <a:ext cx="2000264" cy="80962"/>
          </a:xfrm>
          <a:prstGeom prst="line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1 49"/>
          <p:cNvCxnSpPr/>
          <p:nvPr/>
        </p:nvCxnSpPr>
        <p:spPr>
          <a:xfrm flipV="1">
            <a:off x="857224" y="3857628"/>
            <a:ext cx="2000264" cy="80962"/>
          </a:xfrm>
          <a:prstGeom prst="line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/>
        </p:nvCxnSpPr>
        <p:spPr>
          <a:xfrm flipV="1">
            <a:off x="857224" y="4071942"/>
            <a:ext cx="2000264" cy="80962"/>
          </a:xfrm>
          <a:prstGeom prst="line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1 51"/>
          <p:cNvCxnSpPr/>
          <p:nvPr/>
        </p:nvCxnSpPr>
        <p:spPr>
          <a:xfrm flipV="1">
            <a:off x="928662" y="4286256"/>
            <a:ext cx="2000264" cy="80962"/>
          </a:xfrm>
          <a:prstGeom prst="line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1 52"/>
          <p:cNvCxnSpPr/>
          <p:nvPr/>
        </p:nvCxnSpPr>
        <p:spPr>
          <a:xfrm flipV="1">
            <a:off x="1000100" y="4500570"/>
            <a:ext cx="2000264" cy="80962"/>
          </a:xfrm>
          <a:prstGeom prst="line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1 53"/>
          <p:cNvCxnSpPr/>
          <p:nvPr/>
        </p:nvCxnSpPr>
        <p:spPr>
          <a:xfrm flipV="1">
            <a:off x="928662" y="4714884"/>
            <a:ext cx="2000264" cy="80962"/>
          </a:xfrm>
          <a:prstGeom prst="line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1 54"/>
          <p:cNvCxnSpPr/>
          <p:nvPr/>
        </p:nvCxnSpPr>
        <p:spPr>
          <a:xfrm rot="10800000" flipV="1">
            <a:off x="1214414" y="4286256"/>
            <a:ext cx="1490674" cy="107157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1 57"/>
          <p:cNvCxnSpPr/>
          <p:nvPr/>
        </p:nvCxnSpPr>
        <p:spPr>
          <a:xfrm rot="10800000" flipV="1">
            <a:off x="2295508" y="5572140"/>
            <a:ext cx="1204922" cy="86678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1 60"/>
          <p:cNvCxnSpPr/>
          <p:nvPr/>
        </p:nvCxnSpPr>
        <p:spPr>
          <a:xfrm rot="10800000" flipV="1">
            <a:off x="1142976" y="4071942"/>
            <a:ext cx="1490674" cy="107157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1 61"/>
          <p:cNvCxnSpPr/>
          <p:nvPr/>
        </p:nvCxnSpPr>
        <p:spPr>
          <a:xfrm rot="10800000" flipV="1">
            <a:off x="1000100" y="3857628"/>
            <a:ext cx="1490674" cy="107157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1 62"/>
          <p:cNvCxnSpPr/>
          <p:nvPr/>
        </p:nvCxnSpPr>
        <p:spPr>
          <a:xfrm rot="16200000" flipH="1">
            <a:off x="2107389" y="4107661"/>
            <a:ext cx="1643074" cy="128588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1 65"/>
          <p:cNvCxnSpPr/>
          <p:nvPr/>
        </p:nvCxnSpPr>
        <p:spPr>
          <a:xfrm rot="16200000" flipH="1">
            <a:off x="1964513" y="4321975"/>
            <a:ext cx="1643074" cy="128588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1 66"/>
          <p:cNvCxnSpPr/>
          <p:nvPr/>
        </p:nvCxnSpPr>
        <p:spPr>
          <a:xfrm rot="16200000" flipH="1">
            <a:off x="1678761" y="4393413"/>
            <a:ext cx="1643074" cy="128588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1 67"/>
          <p:cNvCxnSpPr/>
          <p:nvPr/>
        </p:nvCxnSpPr>
        <p:spPr>
          <a:xfrm rot="16200000" flipH="1">
            <a:off x="1535885" y="4607727"/>
            <a:ext cx="1643074" cy="128588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1 68"/>
          <p:cNvCxnSpPr/>
          <p:nvPr/>
        </p:nvCxnSpPr>
        <p:spPr>
          <a:xfrm rot="16200000" flipH="1">
            <a:off x="1321571" y="4679165"/>
            <a:ext cx="1643074" cy="128588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1 69"/>
          <p:cNvCxnSpPr/>
          <p:nvPr/>
        </p:nvCxnSpPr>
        <p:spPr>
          <a:xfrm rot="16200000" flipH="1">
            <a:off x="1107257" y="4822041"/>
            <a:ext cx="1643074" cy="128588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1 70"/>
          <p:cNvCxnSpPr/>
          <p:nvPr/>
        </p:nvCxnSpPr>
        <p:spPr>
          <a:xfrm rot="16200000" flipH="1">
            <a:off x="964381" y="4964917"/>
            <a:ext cx="1643074" cy="128588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1 73"/>
          <p:cNvCxnSpPr/>
          <p:nvPr/>
        </p:nvCxnSpPr>
        <p:spPr>
          <a:xfrm rot="16200000" flipH="1">
            <a:off x="857224" y="5072074"/>
            <a:ext cx="1357322" cy="107157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ttore 1 76"/>
          <p:cNvCxnSpPr/>
          <p:nvPr/>
        </p:nvCxnSpPr>
        <p:spPr>
          <a:xfrm rot="16200000" flipH="1">
            <a:off x="1285852" y="5786454"/>
            <a:ext cx="642942" cy="50006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Immagine 48" descr="14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0" y="1928802"/>
            <a:ext cx="4762533" cy="3571900"/>
          </a:xfrm>
          <a:prstGeom prst="rect">
            <a:avLst/>
          </a:prstGeom>
        </p:spPr>
      </p:pic>
      <p:pic>
        <p:nvPicPr>
          <p:cNvPr id="56" name="Immagine 55" descr="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810" y="1857364"/>
            <a:ext cx="4714908" cy="3536182"/>
          </a:xfrm>
          <a:prstGeom prst="rect">
            <a:avLst/>
          </a:prstGeom>
        </p:spPr>
      </p:pic>
      <p:pic>
        <p:nvPicPr>
          <p:cNvPr id="57" name="Immagine 56" descr="0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4810" y="1928802"/>
            <a:ext cx="4762501" cy="3571876"/>
          </a:xfrm>
          <a:prstGeom prst="rect">
            <a:avLst/>
          </a:prstGeom>
        </p:spPr>
      </p:pic>
      <p:pic>
        <p:nvPicPr>
          <p:cNvPr id="59" name="Immagine 58" descr="henraux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43372" y="1500174"/>
            <a:ext cx="4859892" cy="4933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9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1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7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9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1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3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7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9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1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3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7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9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1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3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7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9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1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3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77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79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1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83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8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87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ianta progetto_presentazion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659034"/>
            <a:ext cx="8686800" cy="4316220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cap="none" dirty="0" smtClean="0">
                <a:latin typeface="Garamond" pitchFamily="18" charset="0"/>
              </a:rPr>
              <a:t>Le rotatorie</a:t>
            </a:r>
            <a:endParaRPr lang="it-IT" cap="none" dirty="0">
              <a:latin typeface="Garamond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85720" y="3000372"/>
            <a:ext cx="1500198" cy="1500198"/>
          </a:xfrm>
          <a:prstGeom prst="rect">
            <a:avLst/>
          </a:prstGeom>
          <a:solidFill>
            <a:schemeClr val="accent1">
              <a:alpha val="5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4857752" y="1785926"/>
            <a:ext cx="2143140" cy="2500330"/>
          </a:xfrm>
          <a:prstGeom prst="rect">
            <a:avLst/>
          </a:prstGeom>
          <a:solidFill>
            <a:schemeClr val="accent1">
              <a:alpha val="5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destra 15"/>
          <p:cNvSpPr/>
          <p:nvPr/>
        </p:nvSpPr>
        <p:spPr>
          <a:xfrm rot="198905">
            <a:off x="1504995" y="3943284"/>
            <a:ext cx="497020" cy="1813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ad arco 17"/>
          <p:cNvSpPr/>
          <p:nvPr/>
        </p:nvSpPr>
        <p:spPr>
          <a:xfrm rot="16941399">
            <a:off x="597659" y="3245784"/>
            <a:ext cx="1022537" cy="1004458"/>
          </a:xfrm>
          <a:prstGeom prst="circularArrow">
            <a:avLst>
              <a:gd name="adj1" fmla="val 12500"/>
              <a:gd name="adj2" fmla="val 1142321"/>
              <a:gd name="adj3" fmla="val 20457681"/>
              <a:gd name="adj4" fmla="val 10740592"/>
              <a:gd name="adj5" fmla="val 12500"/>
            </a:avLst>
          </a:prstGeom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9" name="Freccia ad arco 18"/>
          <p:cNvSpPr/>
          <p:nvPr/>
        </p:nvSpPr>
        <p:spPr>
          <a:xfrm rot="2847676">
            <a:off x="5589430" y="2890729"/>
            <a:ext cx="1022537" cy="1004458"/>
          </a:xfrm>
          <a:prstGeom prst="circularArrow">
            <a:avLst>
              <a:gd name="adj1" fmla="val 12500"/>
              <a:gd name="adj2" fmla="val 1142321"/>
              <a:gd name="adj3" fmla="val 20457681"/>
              <a:gd name="adj4" fmla="val 10740592"/>
              <a:gd name="adj5" fmla="val 12500"/>
            </a:avLst>
          </a:prstGeom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0" name="Freccia a destra 19"/>
          <p:cNvSpPr/>
          <p:nvPr/>
        </p:nvSpPr>
        <p:spPr>
          <a:xfrm rot="18044953">
            <a:off x="5754457" y="3948948"/>
            <a:ext cx="497227" cy="208312"/>
          </a:xfrm>
          <a:prstGeom prst="rightArrow">
            <a:avLst>
              <a:gd name="adj1" fmla="val 4288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reccia bidirezionale orizzontale 20"/>
          <p:cNvSpPr/>
          <p:nvPr/>
        </p:nvSpPr>
        <p:spPr>
          <a:xfrm>
            <a:off x="1928794" y="3286124"/>
            <a:ext cx="3143272" cy="21431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23" name="Diagramma 22"/>
          <p:cNvGraphicFramePr/>
          <p:nvPr/>
        </p:nvGraphicFramePr>
        <p:xfrm>
          <a:off x="2428860" y="2786058"/>
          <a:ext cx="2143140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5" name="Freccia bidirezionale orizzontale 24"/>
          <p:cNvSpPr/>
          <p:nvPr/>
        </p:nvSpPr>
        <p:spPr>
          <a:xfrm rot="16200000">
            <a:off x="-214346" y="5286388"/>
            <a:ext cx="1321603" cy="178595"/>
          </a:xfrm>
          <a:prstGeom prst="leftRightArrow">
            <a:avLst/>
          </a:prstGeom>
          <a:scene3d>
            <a:camera prst="orthographicFront">
              <a:rot lat="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26" name="Diagramma 25"/>
          <p:cNvGraphicFramePr/>
          <p:nvPr/>
        </p:nvGraphicFramePr>
        <p:xfrm>
          <a:off x="0" y="5072074"/>
          <a:ext cx="1714512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7" name="Freccia bidirezionale orizzontale 26"/>
          <p:cNvSpPr/>
          <p:nvPr/>
        </p:nvSpPr>
        <p:spPr>
          <a:xfrm rot="3282152">
            <a:off x="4508367" y="1761295"/>
            <a:ext cx="1051409" cy="2128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28" name="Diagramma 27"/>
          <p:cNvGraphicFramePr/>
          <p:nvPr/>
        </p:nvGraphicFramePr>
        <p:xfrm>
          <a:off x="4786314" y="1785926"/>
          <a:ext cx="1842997" cy="347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2" name="Immagine 11" descr="rotatoria2_presentazione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4282" y="1428736"/>
            <a:ext cx="4614346" cy="4798021"/>
          </a:xfrm>
          <a:prstGeom prst="rect">
            <a:avLst/>
          </a:prstGeom>
        </p:spPr>
      </p:pic>
      <p:pic>
        <p:nvPicPr>
          <p:cNvPr id="10" name="Immagine 9" descr="rotatoria1_presentazione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57422" y="1214422"/>
            <a:ext cx="6643734" cy="5448204"/>
          </a:xfrm>
          <a:prstGeom prst="rect">
            <a:avLst/>
          </a:prstGeom>
        </p:spPr>
      </p:pic>
      <p:graphicFrame>
        <p:nvGraphicFramePr>
          <p:cNvPr id="15" name="Diagramma 14"/>
          <p:cNvGraphicFramePr/>
          <p:nvPr/>
        </p:nvGraphicFramePr>
        <p:xfrm>
          <a:off x="285720" y="6000768"/>
          <a:ext cx="8643998" cy="571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6" grpId="0" animBg="1"/>
      <p:bldP spid="18" grpId="0" animBg="1"/>
      <p:bldP spid="19" grpId="0" animBg="1"/>
      <p:bldP spid="20" grpId="0" animBg="1"/>
      <p:bldP spid="21" grpId="0" animBg="1"/>
      <p:bldP spid="21" grpId="1" animBg="1"/>
      <p:bldGraphic spid="23" grpId="0">
        <p:bldAsOne/>
      </p:bldGraphic>
      <p:bldGraphic spid="23" grpId="1">
        <p:bldAsOne/>
      </p:bldGraphic>
      <p:bldP spid="25" grpId="0" animBg="1"/>
      <p:bldP spid="25" grpId="1" animBg="1"/>
      <p:bldGraphic spid="26" grpId="0">
        <p:bldAsOne/>
      </p:bldGraphic>
      <p:bldGraphic spid="26" grpId="1">
        <p:bldAsOne/>
      </p:bldGraphic>
      <p:bldP spid="27" grpId="0" animBg="1"/>
      <p:bldP spid="27" grpId="1" animBg="1"/>
      <p:bldGraphic spid="28" grpId="0">
        <p:bldAsOne/>
      </p:bldGraphic>
      <p:bldGraphic spid="28" grpId="1">
        <p:bldAsOne/>
      </p:bldGraphic>
      <p:bldGraphic spid="15" grpId="0">
        <p:bldAsOne/>
      </p:bldGraphic>
      <p:bldGraphic spid="15" grpId="1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ianta progetto_presentazion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1428736"/>
            <a:ext cx="8686800" cy="4316220"/>
          </a:xfrm>
        </p:spPr>
      </p:pic>
      <p:pic>
        <p:nvPicPr>
          <p:cNvPr id="14" name="Immagine 13" descr="parcheggio_presentazio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970" y="1269876"/>
            <a:ext cx="6232781" cy="455772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cap="none" dirty="0" smtClean="0">
                <a:latin typeface="Garamond" pitchFamily="18" charset="0"/>
              </a:rPr>
              <a:t>L’autorimessa</a:t>
            </a:r>
            <a:endParaRPr lang="it-IT" cap="none" dirty="0">
              <a:latin typeface="Garamond" pitchFamily="18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285720" y="3857628"/>
            <a:ext cx="2428892" cy="1714512"/>
          </a:xfrm>
          <a:prstGeom prst="rect">
            <a:avLst/>
          </a:prstGeom>
          <a:solidFill>
            <a:schemeClr val="accent1">
              <a:alpha val="5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5" name="Diagramma 14"/>
          <p:cNvGraphicFramePr/>
          <p:nvPr/>
        </p:nvGraphicFramePr>
        <p:xfrm>
          <a:off x="428596" y="5643578"/>
          <a:ext cx="8501122" cy="1071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7" name="Diagramma 16"/>
          <p:cNvGraphicFramePr/>
          <p:nvPr/>
        </p:nvGraphicFramePr>
        <p:xfrm>
          <a:off x="357158" y="1285860"/>
          <a:ext cx="3000396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1" name="Immagine 20" descr="15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8662" y="1214422"/>
            <a:ext cx="7215238" cy="5411429"/>
          </a:xfrm>
          <a:prstGeom prst="rect">
            <a:avLst/>
          </a:prstGeom>
        </p:spPr>
      </p:pic>
      <p:graphicFrame>
        <p:nvGraphicFramePr>
          <p:cNvPr id="22" name="Diagramma 21"/>
          <p:cNvGraphicFramePr/>
          <p:nvPr/>
        </p:nvGraphicFramePr>
        <p:xfrm>
          <a:off x="3714744" y="5643578"/>
          <a:ext cx="5205450" cy="652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13" grpId="2" animBg="1"/>
      <p:bldGraphic spid="15" grpId="0">
        <p:bldAsOne/>
      </p:bldGraphic>
      <p:bldGraphic spid="15" grpId="1">
        <p:bldAsOne/>
      </p:bldGraphic>
      <p:bldGraphic spid="17" grpId="0">
        <p:bldAsOne/>
      </p:bldGraphic>
      <p:bldGraphic spid="17" grpId="1">
        <p:bldAsOne/>
      </p:bldGraphic>
      <p:bldGraphic spid="22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ianta progetto_presentazion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659034"/>
            <a:ext cx="8686800" cy="4316220"/>
          </a:xfrm>
        </p:spPr>
      </p:pic>
      <p:pic>
        <p:nvPicPr>
          <p:cNvPr id="17" name="Immagine 16" descr="autostazione1_presentazio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571612"/>
            <a:ext cx="8772587" cy="4475774"/>
          </a:xfrm>
          <a:prstGeom prst="rect">
            <a:avLst/>
          </a:prstGeom>
        </p:spPr>
      </p:pic>
      <p:pic>
        <p:nvPicPr>
          <p:cNvPr id="22" name="Immagine 21" descr="autostazione2_presentazion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480" y="1285860"/>
            <a:ext cx="5780740" cy="530799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cap="none" dirty="0" smtClean="0">
                <a:latin typeface="Garamond" pitchFamily="18" charset="0"/>
              </a:rPr>
              <a:t>L’autostazione</a:t>
            </a:r>
            <a:endParaRPr lang="it-IT" cap="none" dirty="0">
              <a:latin typeface="Garamond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357422" y="3500438"/>
            <a:ext cx="3786214" cy="1643074"/>
          </a:xfrm>
          <a:prstGeom prst="rect">
            <a:avLst/>
          </a:prstGeom>
          <a:solidFill>
            <a:schemeClr val="accent1">
              <a:alpha val="5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2643174" y="3786190"/>
            <a:ext cx="2286016" cy="1643074"/>
          </a:xfrm>
          <a:prstGeom prst="rect">
            <a:avLst/>
          </a:prstGeom>
          <a:solidFill>
            <a:schemeClr val="accent1">
              <a:alpha val="5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1" name="Diagramma 10"/>
          <p:cNvGraphicFramePr/>
          <p:nvPr/>
        </p:nvGraphicFramePr>
        <p:xfrm>
          <a:off x="7500958" y="4572008"/>
          <a:ext cx="1476364" cy="1031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2" name="Diagramma 11"/>
          <p:cNvGraphicFramePr/>
          <p:nvPr/>
        </p:nvGraphicFramePr>
        <p:xfrm>
          <a:off x="1524000" y="3500438"/>
          <a:ext cx="2190744" cy="1960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3" name="Diagramma 12"/>
          <p:cNvGraphicFramePr/>
          <p:nvPr/>
        </p:nvGraphicFramePr>
        <p:xfrm>
          <a:off x="214282" y="4500570"/>
          <a:ext cx="1643074" cy="1031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5" name="Freccia in su 14"/>
          <p:cNvSpPr/>
          <p:nvPr/>
        </p:nvSpPr>
        <p:spPr>
          <a:xfrm>
            <a:off x="4500562" y="2143116"/>
            <a:ext cx="214314" cy="128588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tridirezionale 15"/>
          <p:cNvSpPr/>
          <p:nvPr/>
        </p:nvSpPr>
        <p:spPr>
          <a:xfrm>
            <a:off x="3571868" y="5500702"/>
            <a:ext cx="2071702" cy="428628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428596" y="1714488"/>
            <a:ext cx="6500858" cy="2143140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Immagine 22" descr="14b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8662" y="1268001"/>
            <a:ext cx="7286676" cy="5465008"/>
          </a:xfrm>
          <a:prstGeom prst="rect">
            <a:avLst/>
          </a:prstGeom>
        </p:spPr>
      </p:pic>
      <p:pic>
        <p:nvPicPr>
          <p:cNvPr id="24" name="Immagine 23" descr="05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0100" y="1214422"/>
            <a:ext cx="7286644" cy="5464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8" grpId="2" animBg="1"/>
      <p:bldP spid="21" grpId="0" animBg="1"/>
      <p:bldP spid="21" grpId="1" animBg="1"/>
      <p:bldGraphic spid="11" grpId="0">
        <p:bldAsOne/>
      </p:bldGraphic>
      <p:bldGraphic spid="11" grpId="1">
        <p:bldAsOne/>
      </p:bldGraphic>
      <p:bldGraphic spid="13" grpId="0">
        <p:bldAsOne/>
      </p:bldGraphic>
      <p:bldGraphic spid="13" grpId="1">
        <p:bldAsOne/>
      </p:bldGraphic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rra">
  <a:themeElements>
    <a:clrScheme name="Astr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Personalizzato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Ter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3442</TotalTime>
  <Words>368</Words>
  <Application>Microsoft Office PowerPoint</Application>
  <PresentationFormat>Presentazione su schermo (4:3)</PresentationFormat>
  <Paragraphs>96</Paragraphs>
  <Slides>19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Terra</vt:lpstr>
      <vt:lpstr>“Progetto di una autostazione e riqualificazione urbana di piazza IV Novembre a Massa”</vt:lpstr>
      <vt:lpstr>Le motivazioni di un capolinea degli autobus a Massa</vt:lpstr>
      <vt:lpstr>Analisi dello stato attuale</vt:lpstr>
      <vt:lpstr>Analisi dello stato attuale</vt:lpstr>
      <vt:lpstr>Il PROGETTO - Gli elementi generatori </vt:lpstr>
      <vt:lpstr>La progettazione modulare</vt:lpstr>
      <vt:lpstr>Le rotatorie</vt:lpstr>
      <vt:lpstr>L’autorimessa</vt:lpstr>
      <vt:lpstr>L’autostazione</vt:lpstr>
      <vt:lpstr>L’autostazione</vt:lpstr>
      <vt:lpstr>Il complesso commerciale</vt:lpstr>
      <vt:lpstr>Il centro commerciale</vt:lpstr>
      <vt:lpstr>Il complesso commerciale</vt:lpstr>
      <vt:lpstr>La piazza IV Novembre</vt:lpstr>
      <vt:lpstr>Aspetti costruttivi del centro commerciale</vt:lpstr>
      <vt:lpstr>Aspetti costruttivi del centro commerciale</vt:lpstr>
      <vt:lpstr>Aspetti costruttivi del centro commerciale</vt:lpstr>
      <vt:lpstr>Aspetti costruttivi del centro commerciale</vt:lpstr>
      <vt:lpstr>Conclusioni</vt:lpstr>
    </vt:vector>
  </TitlesOfParts>
  <Company>*****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*****</dc:creator>
  <cp:lastModifiedBy>*****</cp:lastModifiedBy>
  <cp:revision>224</cp:revision>
  <dcterms:created xsi:type="dcterms:W3CDTF">2008-08-09T20:02:58Z</dcterms:created>
  <dcterms:modified xsi:type="dcterms:W3CDTF">2008-09-04T14:17:36Z</dcterms:modified>
</cp:coreProperties>
</file>