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 id="2147483740" r:id="rId2"/>
  </p:sldMasterIdLst>
  <p:notesMasterIdLst>
    <p:notesMasterId r:id="rId29"/>
  </p:notesMasterIdLst>
  <p:sldIdLst>
    <p:sldId id="256" r:id="rId3"/>
    <p:sldId id="302" r:id="rId4"/>
    <p:sldId id="273" r:id="rId5"/>
    <p:sldId id="257" r:id="rId6"/>
    <p:sldId id="303" r:id="rId7"/>
    <p:sldId id="304" r:id="rId8"/>
    <p:sldId id="306" r:id="rId9"/>
    <p:sldId id="305" r:id="rId10"/>
    <p:sldId id="317" r:id="rId11"/>
    <p:sldId id="310" r:id="rId12"/>
    <p:sldId id="319" r:id="rId13"/>
    <p:sldId id="320" r:id="rId14"/>
    <p:sldId id="321" r:id="rId15"/>
    <p:sldId id="322" r:id="rId16"/>
    <p:sldId id="307" r:id="rId17"/>
    <p:sldId id="311" r:id="rId18"/>
    <p:sldId id="312" r:id="rId19"/>
    <p:sldId id="313" r:id="rId20"/>
    <p:sldId id="308" r:id="rId21"/>
    <p:sldId id="314" r:id="rId22"/>
    <p:sldId id="315" r:id="rId23"/>
    <p:sldId id="316" r:id="rId24"/>
    <p:sldId id="323" r:id="rId25"/>
    <p:sldId id="325" r:id="rId26"/>
    <p:sldId id="324" r:id="rId27"/>
    <p:sldId id="30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entury Gothic"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entury Gothic"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entury Gothic"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entury Gothic" pitchFamily="34" charset="0"/>
        <a:ea typeface="MS PGothic" pitchFamily="34" charset="-128"/>
        <a:cs typeface="+mn-cs"/>
      </a:defRPr>
    </a:lvl5pPr>
    <a:lvl6pPr marL="2286000" algn="l" defTabSz="914400" rtl="0" eaLnBrk="1" latinLnBrk="0" hangingPunct="1">
      <a:defRPr kern="1200">
        <a:solidFill>
          <a:schemeClr val="tx1"/>
        </a:solidFill>
        <a:latin typeface="Century Gothic" pitchFamily="34" charset="0"/>
        <a:ea typeface="MS PGothic" pitchFamily="34" charset="-128"/>
        <a:cs typeface="+mn-cs"/>
      </a:defRPr>
    </a:lvl6pPr>
    <a:lvl7pPr marL="2743200" algn="l" defTabSz="914400" rtl="0" eaLnBrk="1" latinLnBrk="0" hangingPunct="1">
      <a:defRPr kern="1200">
        <a:solidFill>
          <a:schemeClr val="tx1"/>
        </a:solidFill>
        <a:latin typeface="Century Gothic" pitchFamily="34" charset="0"/>
        <a:ea typeface="MS PGothic" pitchFamily="34" charset="-128"/>
        <a:cs typeface="+mn-cs"/>
      </a:defRPr>
    </a:lvl7pPr>
    <a:lvl8pPr marL="3200400" algn="l" defTabSz="914400" rtl="0" eaLnBrk="1" latinLnBrk="0" hangingPunct="1">
      <a:defRPr kern="1200">
        <a:solidFill>
          <a:schemeClr val="tx1"/>
        </a:solidFill>
        <a:latin typeface="Century Gothic" pitchFamily="34" charset="0"/>
        <a:ea typeface="MS PGothic" pitchFamily="34" charset="-128"/>
        <a:cs typeface="+mn-cs"/>
      </a:defRPr>
    </a:lvl8pPr>
    <a:lvl9pPr marL="3657600" algn="l" defTabSz="914400" rtl="0" eaLnBrk="1" latinLnBrk="0" hangingPunct="1">
      <a:defRPr kern="1200">
        <a:solidFill>
          <a:schemeClr val="tx1"/>
        </a:solidFill>
        <a:latin typeface="Century Gothic"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36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Segnaposto data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8AE8275-8E97-4493-9CF6-2B22260CD3FB}" type="datetimeFigureOut">
              <a:rPr lang="en-US"/>
              <a:pPr/>
              <a:t>5/4/2015</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US" noProof="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E5EA09B-82A8-4F89-9F3C-D104B75C1139}" type="slidenum">
              <a:rPr lang="en-US"/>
              <a:pPr/>
              <a:t>‹N›</a:t>
            </a:fld>
            <a:endParaRPr lang="en-US"/>
          </a:p>
        </p:txBody>
      </p:sp>
    </p:spTree>
    <p:extLst>
      <p:ext uri="{BB962C8B-B14F-4D97-AF65-F5344CB8AC3E}">
        <p14:creationId xmlns:p14="http://schemas.microsoft.com/office/powerpoint/2010/main" val="15534162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immagine diapositiva 1"/>
          <p:cNvSpPr>
            <a:spLocks noGrp="1" noRot="1" noChangeAspect="1"/>
          </p:cNvSpPr>
          <p:nvPr>
            <p:ph type="sldImg"/>
          </p:nvPr>
        </p:nvSpPr>
        <p:spPr bwMode="auto">
          <a:noFill/>
          <a:ln>
            <a:solidFill>
              <a:srgbClr val="000000"/>
            </a:solidFill>
            <a:miter lim="800000"/>
            <a:headEnd/>
            <a:tailEnd/>
          </a:ln>
        </p:spPr>
      </p:sp>
      <p:sp>
        <p:nvSpPr>
          <p:cNvPr id="4710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47107" name="Segnaposto numero diapositiva 3"/>
          <p:cNvSpPr>
            <a:spLocks noGrp="1"/>
          </p:cNvSpPr>
          <p:nvPr>
            <p:ph type="sldNum" sz="quarter" idx="5"/>
          </p:nvPr>
        </p:nvSpPr>
        <p:spPr bwMode="auto">
          <a:noFill/>
          <a:ln>
            <a:miter lim="800000"/>
            <a:headEnd/>
            <a:tailEnd/>
          </a:ln>
        </p:spPr>
        <p:txBody>
          <a:bodyPr/>
          <a:lstStyle/>
          <a:p>
            <a:fld id="{BD5BAA3A-0786-4941-96F8-E666EDF6C9F1}" type="slidenum">
              <a:rPr lang="en-US"/>
              <a:pPr/>
              <a:t>3</a:t>
            </a:fld>
            <a:endParaRPr lang="en-US"/>
          </a:p>
        </p:txBody>
      </p:sp>
    </p:spTree>
    <p:extLst>
      <p:ext uri="{BB962C8B-B14F-4D97-AF65-F5344CB8AC3E}">
        <p14:creationId xmlns:p14="http://schemas.microsoft.com/office/powerpoint/2010/main" val="24379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immagine diapositiva 1"/>
          <p:cNvSpPr>
            <a:spLocks noGrp="1" noRot="1" noChangeAspect="1"/>
          </p:cNvSpPr>
          <p:nvPr>
            <p:ph type="sldImg"/>
          </p:nvPr>
        </p:nvSpPr>
        <p:spPr bwMode="auto">
          <a:noFill/>
          <a:ln>
            <a:solidFill>
              <a:srgbClr val="000000"/>
            </a:solidFill>
            <a:miter lim="800000"/>
            <a:headEnd/>
            <a:tailEnd/>
          </a:ln>
        </p:spPr>
      </p:sp>
      <p:sp>
        <p:nvSpPr>
          <p:cNvPr id="5632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56323" name="Segnaposto numero diapositiva 3"/>
          <p:cNvSpPr>
            <a:spLocks noGrp="1"/>
          </p:cNvSpPr>
          <p:nvPr>
            <p:ph type="sldNum" sz="quarter" idx="5"/>
          </p:nvPr>
        </p:nvSpPr>
        <p:spPr bwMode="auto">
          <a:noFill/>
          <a:ln>
            <a:miter lim="800000"/>
            <a:headEnd/>
            <a:tailEnd/>
          </a:ln>
        </p:spPr>
        <p:txBody>
          <a:bodyPr/>
          <a:lstStyle/>
          <a:p>
            <a:fld id="{90DADF5E-610E-468F-A9B1-270AAC558044}" type="slidenum">
              <a:rPr lang="en-US"/>
              <a:pPr/>
              <a:t>12</a:t>
            </a:fld>
            <a:endParaRPr lang="en-US"/>
          </a:p>
        </p:txBody>
      </p:sp>
    </p:spTree>
    <p:extLst>
      <p:ext uri="{BB962C8B-B14F-4D97-AF65-F5344CB8AC3E}">
        <p14:creationId xmlns:p14="http://schemas.microsoft.com/office/powerpoint/2010/main" val="986266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immagine diapositiva 1"/>
          <p:cNvSpPr>
            <a:spLocks noGrp="1" noRot="1" noChangeAspect="1"/>
          </p:cNvSpPr>
          <p:nvPr>
            <p:ph type="sldImg"/>
          </p:nvPr>
        </p:nvSpPr>
        <p:spPr bwMode="auto">
          <a:noFill/>
          <a:ln>
            <a:solidFill>
              <a:srgbClr val="000000"/>
            </a:solidFill>
            <a:miter lim="800000"/>
            <a:headEnd/>
            <a:tailEnd/>
          </a:ln>
        </p:spPr>
      </p:sp>
      <p:sp>
        <p:nvSpPr>
          <p:cNvPr id="5734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57347" name="Segnaposto numero diapositiva 3"/>
          <p:cNvSpPr>
            <a:spLocks noGrp="1"/>
          </p:cNvSpPr>
          <p:nvPr>
            <p:ph type="sldNum" sz="quarter" idx="5"/>
          </p:nvPr>
        </p:nvSpPr>
        <p:spPr bwMode="auto">
          <a:noFill/>
          <a:ln>
            <a:miter lim="800000"/>
            <a:headEnd/>
            <a:tailEnd/>
          </a:ln>
        </p:spPr>
        <p:txBody>
          <a:bodyPr/>
          <a:lstStyle/>
          <a:p>
            <a:fld id="{9CA9D365-916E-4611-BE30-FC353D940DD5}" type="slidenum">
              <a:rPr lang="en-US"/>
              <a:pPr/>
              <a:t>13</a:t>
            </a:fld>
            <a:endParaRPr lang="en-US"/>
          </a:p>
        </p:txBody>
      </p:sp>
    </p:spTree>
    <p:extLst>
      <p:ext uri="{BB962C8B-B14F-4D97-AF65-F5344CB8AC3E}">
        <p14:creationId xmlns:p14="http://schemas.microsoft.com/office/powerpoint/2010/main" val="1670100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egnaposto immagine diapositiva 1"/>
          <p:cNvSpPr>
            <a:spLocks noGrp="1" noRot="1" noChangeAspect="1"/>
          </p:cNvSpPr>
          <p:nvPr>
            <p:ph type="sldImg"/>
          </p:nvPr>
        </p:nvSpPr>
        <p:spPr bwMode="auto">
          <a:noFill/>
          <a:ln>
            <a:solidFill>
              <a:srgbClr val="000000"/>
            </a:solidFill>
            <a:miter lim="800000"/>
            <a:headEnd/>
            <a:tailEnd/>
          </a:ln>
        </p:spPr>
      </p:sp>
      <p:sp>
        <p:nvSpPr>
          <p:cNvPr id="5837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58371" name="Segnaposto numero diapositiva 3"/>
          <p:cNvSpPr>
            <a:spLocks noGrp="1"/>
          </p:cNvSpPr>
          <p:nvPr>
            <p:ph type="sldNum" sz="quarter" idx="5"/>
          </p:nvPr>
        </p:nvSpPr>
        <p:spPr bwMode="auto">
          <a:noFill/>
          <a:ln>
            <a:miter lim="800000"/>
            <a:headEnd/>
            <a:tailEnd/>
          </a:ln>
        </p:spPr>
        <p:txBody>
          <a:bodyPr/>
          <a:lstStyle/>
          <a:p>
            <a:fld id="{ABB01ED2-FD17-495C-A2C9-ACC07E655AEE}" type="slidenum">
              <a:rPr lang="en-US"/>
              <a:pPr/>
              <a:t>14</a:t>
            </a:fld>
            <a:endParaRPr lang="en-US"/>
          </a:p>
        </p:txBody>
      </p:sp>
    </p:spTree>
    <p:extLst>
      <p:ext uri="{BB962C8B-B14F-4D97-AF65-F5344CB8AC3E}">
        <p14:creationId xmlns:p14="http://schemas.microsoft.com/office/powerpoint/2010/main" val="427922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egnaposto immagine diapositiva 1"/>
          <p:cNvSpPr>
            <a:spLocks noGrp="1" noRot="1" noChangeAspect="1"/>
          </p:cNvSpPr>
          <p:nvPr>
            <p:ph type="sldImg"/>
          </p:nvPr>
        </p:nvSpPr>
        <p:spPr bwMode="auto">
          <a:noFill/>
          <a:ln>
            <a:solidFill>
              <a:srgbClr val="000000"/>
            </a:solidFill>
            <a:miter lim="800000"/>
            <a:headEnd/>
            <a:tailEnd/>
          </a:ln>
        </p:spPr>
      </p:sp>
      <p:sp>
        <p:nvSpPr>
          <p:cNvPr id="5939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59395" name="Segnaposto numero diapositiva 3"/>
          <p:cNvSpPr>
            <a:spLocks noGrp="1"/>
          </p:cNvSpPr>
          <p:nvPr>
            <p:ph type="sldNum" sz="quarter" idx="5"/>
          </p:nvPr>
        </p:nvSpPr>
        <p:spPr bwMode="auto">
          <a:noFill/>
          <a:ln>
            <a:miter lim="800000"/>
            <a:headEnd/>
            <a:tailEnd/>
          </a:ln>
        </p:spPr>
        <p:txBody>
          <a:bodyPr/>
          <a:lstStyle/>
          <a:p>
            <a:fld id="{FC5341D3-CD8D-4126-9C85-85989955E522}" type="slidenum">
              <a:rPr lang="en-US"/>
              <a:pPr/>
              <a:t>15</a:t>
            </a:fld>
            <a:endParaRPr lang="en-US"/>
          </a:p>
        </p:txBody>
      </p:sp>
    </p:spTree>
    <p:extLst>
      <p:ext uri="{BB962C8B-B14F-4D97-AF65-F5344CB8AC3E}">
        <p14:creationId xmlns:p14="http://schemas.microsoft.com/office/powerpoint/2010/main" val="948341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egnaposto immagine diapositiva 1"/>
          <p:cNvSpPr>
            <a:spLocks noGrp="1" noRot="1" noChangeAspect="1"/>
          </p:cNvSpPr>
          <p:nvPr>
            <p:ph type="sldImg"/>
          </p:nvPr>
        </p:nvSpPr>
        <p:spPr bwMode="auto">
          <a:noFill/>
          <a:ln>
            <a:solidFill>
              <a:srgbClr val="000000"/>
            </a:solidFill>
            <a:miter lim="800000"/>
            <a:headEnd/>
            <a:tailEnd/>
          </a:ln>
        </p:spPr>
      </p:sp>
      <p:sp>
        <p:nvSpPr>
          <p:cNvPr id="6041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0419" name="Segnaposto numero diapositiva 3"/>
          <p:cNvSpPr>
            <a:spLocks noGrp="1"/>
          </p:cNvSpPr>
          <p:nvPr>
            <p:ph type="sldNum" sz="quarter" idx="5"/>
          </p:nvPr>
        </p:nvSpPr>
        <p:spPr bwMode="auto">
          <a:noFill/>
          <a:ln>
            <a:miter lim="800000"/>
            <a:headEnd/>
            <a:tailEnd/>
          </a:ln>
        </p:spPr>
        <p:txBody>
          <a:bodyPr/>
          <a:lstStyle/>
          <a:p>
            <a:fld id="{2744CC22-8AC0-4C3D-907F-17A4B7051DC0}" type="slidenum">
              <a:rPr lang="en-US"/>
              <a:pPr/>
              <a:t>16</a:t>
            </a:fld>
            <a:endParaRPr lang="en-US"/>
          </a:p>
        </p:txBody>
      </p:sp>
    </p:spTree>
    <p:extLst>
      <p:ext uri="{BB962C8B-B14F-4D97-AF65-F5344CB8AC3E}">
        <p14:creationId xmlns:p14="http://schemas.microsoft.com/office/powerpoint/2010/main" val="610849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egnaposto immagine diapositiva 1"/>
          <p:cNvSpPr>
            <a:spLocks noGrp="1" noRot="1" noChangeAspect="1"/>
          </p:cNvSpPr>
          <p:nvPr>
            <p:ph type="sldImg"/>
          </p:nvPr>
        </p:nvSpPr>
        <p:spPr bwMode="auto">
          <a:noFill/>
          <a:ln>
            <a:solidFill>
              <a:srgbClr val="000000"/>
            </a:solidFill>
            <a:miter lim="800000"/>
            <a:headEnd/>
            <a:tailEnd/>
          </a:ln>
        </p:spPr>
      </p:sp>
      <p:sp>
        <p:nvSpPr>
          <p:cNvPr id="6144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1443" name="Segnaposto numero diapositiva 3"/>
          <p:cNvSpPr>
            <a:spLocks noGrp="1"/>
          </p:cNvSpPr>
          <p:nvPr>
            <p:ph type="sldNum" sz="quarter" idx="5"/>
          </p:nvPr>
        </p:nvSpPr>
        <p:spPr bwMode="auto">
          <a:noFill/>
          <a:ln>
            <a:miter lim="800000"/>
            <a:headEnd/>
            <a:tailEnd/>
          </a:ln>
        </p:spPr>
        <p:txBody>
          <a:bodyPr/>
          <a:lstStyle/>
          <a:p>
            <a:fld id="{BE9B5F20-38E3-4DB0-954E-72090423B205}" type="slidenum">
              <a:rPr lang="en-US"/>
              <a:pPr/>
              <a:t>17</a:t>
            </a:fld>
            <a:endParaRPr lang="en-US"/>
          </a:p>
        </p:txBody>
      </p:sp>
    </p:spTree>
    <p:extLst>
      <p:ext uri="{BB962C8B-B14F-4D97-AF65-F5344CB8AC3E}">
        <p14:creationId xmlns:p14="http://schemas.microsoft.com/office/powerpoint/2010/main" val="3546959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p:spPr>
      </p:sp>
      <p:sp>
        <p:nvSpPr>
          <p:cNvPr id="6246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2467" name="Segnaposto numero diapositiva 3"/>
          <p:cNvSpPr>
            <a:spLocks noGrp="1"/>
          </p:cNvSpPr>
          <p:nvPr>
            <p:ph type="sldNum" sz="quarter" idx="5"/>
          </p:nvPr>
        </p:nvSpPr>
        <p:spPr bwMode="auto">
          <a:noFill/>
          <a:ln>
            <a:miter lim="800000"/>
            <a:headEnd/>
            <a:tailEnd/>
          </a:ln>
        </p:spPr>
        <p:txBody>
          <a:bodyPr/>
          <a:lstStyle/>
          <a:p>
            <a:fld id="{B6FD4097-0529-49D8-ACA6-446F4A0376EC}" type="slidenum">
              <a:rPr lang="en-US"/>
              <a:pPr/>
              <a:t>18</a:t>
            </a:fld>
            <a:endParaRPr lang="en-US"/>
          </a:p>
        </p:txBody>
      </p:sp>
    </p:spTree>
    <p:extLst>
      <p:ext uri="{BB962C8B-B14F-4D97-AF65-F5344CB8AC3E}">
        <p14:creationId xmlns:p14="http://schemas.microsoft.com/office/powerpoint/2010/main" val="362575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egnaposto immagine diapositiva 1"/>
          <p:cNvSpPr>
            <a:spLocks noGrp="1" noRot="1" noChangeAspect="1"/>
          </p:cNvSpPr>
          <p:nvPr>
            <p:ph type="sldImg"/>
          </p:nvPr>
        </p:nvSpPr>
        <p:spPr bwMode="auto">
          <a:noFill/>
          <a:ln>
            <a:solidFill>
              <a:srgbClr val="000000"/>
            </a:solidFill>
            <a:miter lim="800000"/>
            <a:headEnd/>
            <a:tailEnd/>
          </a:ln>
        </p:spPr>
      </p:sp>
      <p:sp>
        <p:nvSpPr>
          <p:cNvPr id="6349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3491" name="Segnaposto numero diapositiva 3"/>
          <p:cNvSpPr>
            <a:spLocks noGrp="1"/>
          </p:cNvSpPr>
          <p:nvPr>
            <p:ph type="sldNum" sz="quarter" idx="5"/>
          </p:nvPr>
        </p:nvSpPr>
        <p:spPr bwMode="auto">
          <a:noFill/>
          <a:ln>
            <a:miter lim="800000"/>
            <a:headEnd/>
            <a:tailEnd/>
          </a:ln>
        </p:spPr>
        <p:txBody>
          <a:bodyPr/>
          <a:lstStyle/>
          <a:p>
            <a:fld id="{4C9927DF-1813-4EBA-ABA0-393B4FD79AF0}" type="slidenum">
              <a:rPr lang="en-US"/>
              <a:pPr/>
              <a:t>19</a:t>
            </a:fld>
            <a:endParaRPr lang="en-US"/>
          </a:p>
        </p:txBody>
      </p:sp>
    </p:spTree>
    <p:extLst>
      <p:ext uri="{BB962C8B-B14F-4D97-AF65-F5344CB8AC3E}">
        <p14:creationId xmlns:p14="http://schemas.microsoft.com/office/powerpoint/2010/main" val="330105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immagine diapositiva 1"/>
          <p:cNvSpPr>
            <a:spLocks noGrp="1" noRot="1" noChangeAspect="1"/>
          </p:cNvSpPr>
          <p:nvPr>
            <p:ph type="sldImg"/>
          </p:nvPr>
        </p:nvSpPr>
        <p:spPr bwMode="auto">
          <a:noFill/>
          <a:ln>
            <a:solidFill>
              <a:srgbClr val="000000"/>
            </a:solidFill>
            <a:miter lim="800000"/>
            <a:headEnd/>
            <a:tailEnd/>
          </a:ln>
        </p:spPr>
      </p:sp>
      <p:sp>
        <p:nvSpPr>
          <p:cNvPr id="6451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4515" name="Segnaposto numero diapositiva 3"/>
          <p:cNvSpPr>
            <a:spLocks noGrp="1"/>
          </p:cNvSpPr>
          <p:nvPr>
            <p:ph type="sldNum" sz="quarter" idx="5"/>
          </p:nvPr>
        </p:nvSpPr>
        <p:spPr bwMode="auto">
          <a:noFill/>
          <a:ln>
            <a:miter lim="800000"/>
            <a:headEnd/>
            <a:tailEnd/>
          </a:ln>
        </p:spPr>
        <p:txBody>
          <a:bodyPr/>
          <a:lstStyle/>
          <a:p>
            <a:fld id="{1C2D911C-EB94-49F5-8EF5-98B303202D36}" type="slidenum">
              <a:rPr lang="en-US"/>
              <a:pPr/>
              <a:t>20</a:t>
            </a:fld>
            <a:endParaRPr lang="en-US"/>
          </a:p>
        </p:txBody>
      </p:sp>
    </p:spTree>
    <p:extLst>
      <p:ext uri="{BB962C8B-B14F-4D97-AF65-F5344CB8AC3E}">
        <p14:creationId xmlns:p14="http://schemas.microsoft.com/office/powerpoint/2010/main" val="1296264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egnaposto immagine diapositiva 1"/>
          <p:cNvSpPr>
            <a:spLocks noGrp="1" noRot="1" noChangeAspect="1"/>
          </p:cNvSpPr>
          <p:nvPr>
            <p:ph type="sldImg"/>
          </p:nvPr>
        </p:nvSpPr>
        <p:spPr bwMode="auto">
          <a:noFill/>
          <a:ln>
            <a:solidFill>
              <a:srgbClr val="000000"/>
            </a:solidFill>
            <a:miter lim="800000"/>
            <a:headEnd/>
            <a:tailEnd/>
          </a:ln>
        </p:spPr>
      </p:sp>
      <p:sp>
        <p:nvSpPr>
          <p:cNvPr id="6553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5539" name="Segnaposto numero diapositiva 3"/>
          <p:cNvSpPr>
            <a:spLocks noGrp="1"/>
          </p:cNvSpPr>
          <p:nvPr>
            <p:ph type="sldNum" sz="quarter" idx="5"/>
          </p:nvPr>
        </p:nvSpPr>
        <p:spPr bwMode="auto">
          <a:noFill/>
          <a:ln>
            <a:miter lim="800000"/>
            <a:headEnd/>
            <a:tailEnd/>
          </a:ln>
        </p:spPr>
        <p:txBody>
          <a:bodyPr/>
          <a:lstStyle/>
          <a:p>
            <a:fld id="{0CB4EC52-60CA-4370-97C4-06B01A56FD1E}" type="slidenum">
              <a:rPr lang="en-US"/>
              <a:pPr/>
              <a:t>21</a:t>
            </a:fld>
            <a:endParaRPr lang="en-US"/>
          </a:p>
        </p:txBody>
      </p:sp>
    </p:spTree>
    <p:extLst>
      <p:ext uri="{BB962C8B-B14F-4D97-AF65-F5344CB8AC3E}">
        <p14:creationId xmlns:p14="http://schemas.microsoft.com/office/powerpoint/2010/main" val="103068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immagine diapositiva 1"/>
          <p:cNvSpPr>
            <a:spLocks noGrp="1" noRot="1" noChangeAspect="1"/>
          </p:cNvSpPr>
          <p:nvPr>
            <p:ph type="sldImg"/>
          </p:nvPr>
        </p:nvSpPr>
        <p:spPr bwMode="auto">
          <a:noFill/>
          <a:ln>
            <a:solidFill>
              <a:srgbClr val="000000"/>
            </a:solidFill>
            <a:miter lim="800000"/>
            <a:headEnd/>
            <a:tailEnd/>
          </a:ln>
        </p:spPr>
      </p:sp>
      <p:sp>
        <p:nvSpPr>
          <p:cNvPr id="4813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48131" name="Segnaposto numero diapositiva 3"/>
          <p:cNvSpPr>
            <a:spLocks noGrp="1"/>
          </p:cNvSpPr>
          <p:nvPr>
            <p:ph type="sldNum" sz="quarter" idx="5"/>
          </p:nvPr>
        </p:nvSpPr>
        <p:spPr bwMode="auto">
          <a:noFill/>
          <a:ln>
            <a:miter lim="800000"/>
            <a:headEnd/>
            <a:tailEnd/>
          </a:ln>
        </p:spPr>
        <p:txBody>
          <a:bodyPr/>
          <a:lstStyle/>
          <a:p>
            <a:fld id="{2B3F8693-835A-4FB9-880B-C495447E5005}" type="slidenum">
              <a:rPr lang="en-US"/>
              <a:pPr/>
              <a:t>4</a:t>
            </a:fld>
            <a:endParaRPr lang="en-US"/>
          </a:p>
        </p:txBody>
      </p:sp>
    </p:spTree>
    <p:extLst>
      <p:ext uri="{BB962C8B-B14F-4D97-AF65-F5344CB8AC3E}">
        <p14:creationId xmlns:p14="http://schemas.microsoft.com/office/powerpoint/2010/main" val="366103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egnaposto immagine diapositiva 1"/>
          <p:cNvSpPr>
            <a:spLocks noGrp="1" noRot="1" noChangeAspect="1"/>
          </p:cNvSpPr>
          <p:nvPr>
            <p:ph type="sldImg"/>
          </p:nvPr>
        </p:nvSpPr>
        <p:spPr bwMode="auto">
          <a:noFill/>
          <a:ln>
            <a:solidFill>
              <a:srgbClr val="000000"/>
            </a:solidFill>
            <a:miter lim="800000"/>
            <a:headEnd/>
            <a:tailEnd/>
          </a:ln>
        </p:spPr>
      </p:sp>
      <p:sp>
        <p:nvSpPr>
          <p:cNvPr id="6656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6563" name="Segnaposto numero diapositiva 3"/>
          <p:cNvSpPr>
            <a:spLocks noGrp="1"/>
          </p:cNvSpPr>
          <p:nvPr>
            <p:ph type="sldNum" sz="quarter" idx="5"/>
          </p:nvPr>
        </p:nvSpPr>
        <p:spPr bwMode="auto">
          <a:noFill/>
          <a:ln>
            <a:miter lim="800000"/>
            <a:headEnd/>
            <a:tailEnd/>
          </a:ln>
        </p:spPr>
        <p:txBody>
          <a:bodyPr/>
          <a:lstStyle/>
          <a:p>
            <a:fld id="{553878BE-6C05-4F4E-99EC-D1D1181165D4}" type="slidenum">
              <a:rPr lang="en-US"/>
              <a:pPr/>
              <a:t>22</a:t>
            </a:fld>
            <a:endParaRPr lang="en-US"/>
          </a:p>
        </p:txBody>
      </p:sp>
    </p:spTree>
    <p:extLst>
      <p:ext uri="{BB962C8B-B14F-4D97-AF65-F5344CB8AC3E}">
        <p14:creationId xmlns:p14="http://schemas.microsoft.com/office/powerpoint/2010/main" val="199324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egnaposto immagine diapositiva 1"/>
          <p:cNvSpPr>
            <a:spLocks noGrp="1" noRot="1" noChangeAspect="1"/>
          </p:cNvSpPr>
          <p:nvPr>
            <p:ph type="sldImg"/>
          </p:nvPr>
        </p:nvSpPr>
        <p:spPr bwMode="auto">
          <a:noFill/>
          <a:ln>
            <a:solidFill>
              <a:srgbClr val="000000"/>
            </a:solidFill>
            <a:miter lim="800000"/>
            <a:headEnd/>
            <a:tailEnd/>
          </a:ln>
        </p:spPr>
      </p:sp>
      <p:sp>
        <p:nvSpPr>
          <p:cNvPr id="6758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7587" name="Segnaposto numero diapositiva 3"/>
          <p:cNvSpPr>
            <a:spLocks noGrp="1"/>
          </p:cNvSpPr>
          <p:nvPr>
            <p:ph type="sldNum" sz="quarter" idx="5"/>
          </p:nvPr>
        </p:nvSpPr>
        <p:spPr bwMode="auto">
          <a:noFill/>
          <a:ln>
            <a:miter lim="800000"/>
            <a:headEnd/>
            <a:tailEnd/>
          </a:ln>
        </p:spPr>
        <p:txBody>
          <a:bodyPr/>
          <a:lstStyle/>
          <a:p>
            <a:fld id="{40D32996-7127-4129-9992-32D38270B466}" type="slidenum">
              <a:rPr lang="en-US"/>
              <a:pPr/>
              <a:t>23</a:t>
            </a:fld>
            <a:endParaRPr lang="en-US"/>
          </a:p>
        </p:txBody>
      </p:sp>
    </p:spTree>
    <p:extLst>
      <p:ext uri="{BB962C8B-B14F-4D97-AF65-F5344CB8AC3E}">
        <p14:creationId xmlns:p14="http://schemas.microsoft.com/office/powerpoint/2010/main" val="3768673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egnaposto immagine diapositiva 1"/>
          <p:cNvSpPr>
            <a:spLocks noGrp="1" noRot="1" noChangeAspect="1"/>
          </p:cNvSpPr>
          <p:nvPr>
            <p:ph type="sldImg"/>
          </p:nvPr>
        </p:nvSpPr>
        <p:spPr bwMode="auto">
          <a:noFill/>
          <a:ln>
            <a:solidFill>
              <a:srgbClr val="000000"/>
            </a:solidFill>
            <a:miter lim="800000"/>
            <a:headEnd/>
            <a:tailEnd/>
          </a:ln>
        </p:spPr>
      </p:sp>
      <p:sp>
        <p:nvSpPr>
          <p:cNvPr id="6861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8611" name="Segnaposto numero diapositiva 3"/>
          <p:cNvSpPr>
            <a:spLocks noGrp="1"/>
          </p:cNvSpPr>
          <p:nvPr>
            <p:ph type="sldNum" sz="quarter" idx="5"/>
          </p:nvPr>
        </p:nvSpPr>
        <p:spPr bwMode="auto">
          <a:noFill/>
          <a:ln>
            <a:miter lim="800000"/>
            <a:headEnd/>
            <a:tailEnd/>
          </a:ln>
        </p:spPr>
        <p:txBody>
          <a:bodyPr/>
          <a:lstStyle/>
          <a:p>
            <a:fld id="{D07E0995-2061-4A15-8C73-BC90B68B5A7E}" type="slidenum">
              <a:rPr lang="en-US"/>
              <a:pPr/>
              <a:t>24</a:t>
            </a:fld>
            <a:endParaRPr lang="en-US"/>
          </a:p>
        </p:txBody>
      </p:sp>
    </p:spTree>
    <p:extLst>
      <p:ext uri="{BB962C8B-B14F-4D97-AF65-F5344CB8AC3E}">
        <p14:creationId xmlns:p14="http://schemas.microsoft.com/office/powerpoint/2010/main" val="3939905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egnaposto immagine diapositiva 1"/>
          <p:cNvSpPr>
            <a:spLocks noGrp="1" noRot="1" noChangeAspect="1"/>
          </p:cNvSpPr>
          <p:nvPr>
            <p:ph type="sldImg"/>
          </p:nvPr>
        </p:nvSpPr>
        <p:spPr bwMode="auto">
          <a:noFill/>
          <a:ln>
            <a:solidFill>
              <a:srgbClr val="000000"/>
            </a:solidFill>
            <a:miter lim="800000"/>
            <a:headEnd/>
            <a:tailEnd/>
          </a:ln>
        </p:spPr>
      </p:sp>
      <p:sp>
        <p:nvSpPr>
          <p:cNvPr id="6963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69635" name="Segnaposto numero diapositiva 3"/>
          <p:cNvSpPr>
            <a:spLocks noGrp="1"/>
          </p:cNvSpPr>
          <p:nvPr>
            <p:ph type="sldNum" sz="quarter" idx="5"/>
          </p:nvPr>
        </p:nvSpPr>
        <p:spPr bwMode="auto">
          <a:noFill/>
          <a:ln>
            <a:miter lim="800000"/>
            <a:headEnd/>
            <a:tailEnd/>
          </a:ln>
        </p:spPr>
        <p:txBody>
          <a:bodyPr/>
          <a:lstStyle/>
          <a:p>
            <a:fld id="{5708727C-0543-4A9E-8C89-8B5402986CEF}" type="slidenum">
              <a:rPr lang="en-US"/>
              <a:pPr/>
              <a:t>25</a:t>
            </a:fld>
            <a:endParaRPr lang="en-US"/>
          </a:p>
        </p:txBody>
      </p:sp>
    </p:spTree>
    <p:extLst>
      <p:ext uri="{BB962C8B-B14F-4D97-AF65-F5344CB8AC3E}">
        <p14:creationId xmlns:p14="http://schemas.microsoft.com/office/powerpoint/2010/main" val="236037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immagine diapositiva 1"/>
          <p:cNvSpPr>
            <a:spLocks noGrp="1" noRot="1" noChangeAspect="1"/>
          </p:cNvSpPr>
          <p:nvPr>
            <p:ph type="sldImg"/>
          </p:nvPr>
        </p:nvSpPr>
        <p:spPr bwMode="auto">
          <a:noFill/>
          <a:ln>
            <a:solidFill>
              <a:srgbClr val="000000"/>
            </a:solidFill>
            <a:miter lim="800000"/>
            <a:headEnd/>
            <a:tailEnd/>
          </a:ln>
        </p:spPr>
      </p:sp>
      <p:sp>
        <p:nvSpPr>
          <p:cNvPr id="4915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49155" name="Segnaposto numero diapositiva 3"/>
          <p:cNvSpPr>
            <a:spLocks noGrp="1"/>
          </p:cNvSpPr>
          <p:nvPr>
            <p:ph type="sldNum" sz="quarter" idx="5"/>
          </p:nvPr>
        </p:nvSpPr>
        <p:spPr bwMode="auto">
          <a:noFill/>
          <a:ln>
            <a:miter lim="800000"/>
            <a:headEnd/>
            <a:tailEnd/>
          </a:ln>
        </p:spPr>
        <p:txBody>
          <a:bodyPr/>
          <a:lstStyle/>
          <a:p>
            <a:fld id="{6A338964-7752-4047-AE97-752A35F27C4F}" type="slidenum">
              <a:rPr lang="en-US"/>
              <a:pPr/>
              <a:t>5</a:t>
            </a:fld>
            <a:endParaRPr lang="en-US"/>
          </a:p>
        </p:txBody>
      </p:sp>
    </p:spTree>
    <p:extLst>
      <p:ext uri="{BB962C8B-B14F-4D97-AF65-F5344CB8AC3E}">
        <p14:creationId xmlns:p14="http://schemas.microsoft.com/office/powerpoint/2010/main" val="408297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immagine diapositiva 1"/>
          <p:cNvSpPr>
            <a:spLocks noGrp="1" noRot="1" noChangeAspect="1"/>
          </p:cNvSpPr>
          <p:nvPr>
            <p:ph type="sldImg"/>
          </p:nvPr>
        </p:nvSpPr>
        <p:spPr bwMode="auto">
          <a:noFill/>
          <a:ln>
            <a:solidFill>
              <a:srgbClr val="000000"/>
            </a:solidFill>
            <a:miter lim="800000"/>
            <a:headEnd/>
            <a:tailEnd/>
          </a:ln>
        </p:spPr>
      </p:sp>
      <p:sp>
        <p:nvSpPr>
          <p:cNvPr id="5017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50179" name="Segnaposto numero diapositiva 3"/>
          <p:cNvSpPr>
            <a:spLocks noGrp="1"/>
          </p:cNvSpPr>
          <p:nvPr>
            <p:ph type="sldNum" sz="quarter" idx="5"/>
          </p:nvPr>
        </p:nvSpPr>
        <p:spPr bwMode="auto">
          <a:noFill/>
          <a:ln>
            <a:miter lim="800000"/>
            <a:headEnd/>
            <a:tailEnd/>
          </a:ln>
        </p:spPr>
        <p:txBody>
          <a:bodyPr/>
          <a:lstStyle/>
          <a:p>
            <a:fld id="{9D307554-4C90-4F5B-A113-1509CD4821DD}" type="slidenum">
              <a:rPr lang="en-US"/>
              <a:pPr/>
              <a:t>6</a:t>
            </a:fld>
            <a:endParaRPr lang="en-US"/>
          </a:p>
        </p:txBody>
      </p:sp>
    </p:spTree>
    <p:extLst>
      <p:ext uri="{BB962C8B-B14F-4D97-AF65-F5344CB8AC3E}">
        <p14:creationId xmlns:p14="http://schemas.microsoft.com/office/powerpoint/2010/main" val="366426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immagine diapositiva 1"/>
          <p:cNvSpPr>
            <a:spLocks noGrp="1" noRot="1" noChangeAspect="1"/>
          </p:cNvSpPr>
          <p:nvPr>
            <p:ph type="sldImg"/>
          </p:nvPr>
        </p:nvSpPr>
        <p:spPr bwMode="auto">
          <a:noFill/>
          <a:ln>
            <a:solidFill>
              <a:srgbClr val="000000"/>
            </a:solidFill>
            <a:miter lim="800000"/>
            <a:headEnd/>
            <a:tailEnd/>
          </a:ln>
        </p:spPr>
      </p:sp>
      <p:sp>
        <p:nvSpPr>
          <p:cNvPr id="5120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51203" name="Segnaposto numero diapositiva 3"/>
          <p:cNvSpPr>
            <a:spLocks noGrp="1"/>
          </p:cNvSpPr>
          <p:nvPr>
            <p:ph type="sldNum" sz="quarter" idx="5"/>
          </p:nvPr>
        </p:nvSpPr>
        <p:spPr bwMode="auto">
          <a:noFill/>
          <a:ln>
            <a:miter lim="800000"/>
            <a:headEnd/>
            <a:tailEnd/>
          </a:ln>
        </p:spPr>
        <p:txBody>
          <a:bodyPr/>
          <a:lstStyle/>
          <a:p>
            <a:fld id="{F70BE84D-F1DA-462F-B8B5-D4194674E797}" type="slidenum">
              <a:rPr lang="en-US"/>
              <a:pPr/>
              <a:t>7</a:t>
            </a:fld>
            <a:endParaRPr lang="en-US"/>
          </a:p>
        </p:txBody>
      </p:sp>
    </p:spTree>
    <p:extLst>
      <p:ext uri="{BB962C8B-B14F-4D97-AF65-F5344CB8AC3E}">
        <p14:creationId xmlns:p14="http://schemas.microsoft.com/office/powerpoint/2010/main" val="4007317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egnaposto immagine diapositiva 1"/>
          <p:cNvSpPr>
            <a:spLocks noGrp="1" noRot="1" noChangeAspect="1"/>
          </p:cNvSpPr>
          <p:nvPr>
            <p:ph type="sldImg"/>
          </p:nvPr>
        </p:nvSpPr>
        <p:spPr bwMode="auto">
          <a:noFill/>
          <a:ln>
            <a:solidFill>
              <a:srgbClr val="000000"/>
            </a:solidFill>
            <a:miter lim="800000"/>
            <a:headEnd/>
            <a:tailEnd/>
          </a:ln>
        </p:spPr>
      </p:sp>
      <p:sp>
        <p:nvSpPr>
          <p:cNvPr id="5222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52227" name="Segnaposto numero diapositiva 3"/>
          <p:cNvSpPr>
            <a:spLocks noGrp="1"/>
          </p:cNvSpPr>
          <p:nvPr>
            <p:ph type="sldNum" sz="quarter" idx="5"/>
          </p:nvPr>
        </p:nvSpPr>
        <p:spPr bwMode="auto">
          <a:noFill/>
          <a:ln>
            <a:miter lim="800000"/>
            <a:headEnd/>
            <a:tailEnd/>
          </a:ln>
        </p:spPr>
        <p:txBody>
          <a:bodyPr/>
          <a:lstStyle/>
          <a:p>
            <a:fld id="{658DBCC5-9E3C-4682-9ACB-881E1D36227B}" type="slidenum">
              <a:rPr lang="en-US"/>
              <a:pPr/>
              <a:t>8</a:t>
            </a:fld>
            <a:endParaRPr lang="en-US"/>
          </a:p>
        </p:txBody>
      </p:sp>
    </p:spTree>
    <p:extLst>
      <p:ext uri="{BB962C8B-B14F-4D97-AF65-F5344CB8AC3E}">
        <p14:creationId xmlns:p14="http://schemas.microsoft.com/office/powerpoint/2010/main" val="321862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immagine diapositiva 1"/>
          <p:cNvSpPr>
            <a:spLocks noGrp="1" noRot="1" noChangeAspect="1"/>
          </p:cNvSpPr>
          <p:nvPr>
            <p:ph type="sldImg"/>
          </p:nvPr>
        </p:nvSpPr>
        <p:spPr bwMode="auto">
          <a:noFill/>
          <a:ln>
            <a:solidFill>
              <a:srgbClr val="000000"/>
            </a:solidFill>
            <a:miter lim="800000"/>
            <a:headEnd/>
            <a:tailEnd/>
          </a:ln>
        </p:spPr>
      </p:sp>
      <p:sp>
        <p:nvSpPr>
          <p:cNvPr id="5325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53251" name="Segnaposto numero diapositiva 3"/>
          <p:cNvSpPr>
            <a:spLocks noGrp="1"/>
          </p:cNvSpPr>
          <p:nvPr>
            <p:ph type="sldNum" sz="quarter" idx="5"/>
          </p:nvPr>
        </p:nvSpPr>
        <p:spPr bwMode="auto">
          <a:noFill/>
          <a:ln>
            <a:miter lim="800000"/>
            <a:headEnd/>
            <a:tailEnd/>
          </a:ln>
        </p:spPr>
        <p:txBody>
          <a:bodyPr/>
          <a:lstStyle/>
          <a:p>
            <a:fld id="{1BB98AEB-C770-466D-A8F9-5A46784618BD}" type="slidenum">
              <a:rPr lang="en-US"/>
              <a:pPr/>
              <a:t>9</a:t>
            </a:fld>
            <a:endParaRPr lang="en-US"/>
          </a:p>
        </p:txBody>
      </p:sp>
    </p:spTree>
    <p:extLst>
      <p:ext uri="{BB962C8B-B14F-4D97-AF65-F5344CB8AC3E}">
        <p14:creationId xmlns:p14="http://schemas.microsoft.com/office/powerpoint/2010/main" val="394328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immagine diapositiva 1"/>
          <p:cNvSpPr>
            <a:spLocks noGrp="1" noRot="1" noChangeAspect="1"/>
          </p:cNvSpPr>
          <p:nvPr>
            <p:ph type="sldImg"/>
          </p:nvPr>
        </p:nvSpPr>
        <p:spPr bwMode="auto">
          <a:noFill/>
          <a:ln>
            <a:solidFill>
              <a:srgbClr val="000000"/>
            </a:solidFill>
            <a:miter lim="800000"/>
            <a:headEnd/>
            <a:tailEnd/>
          </a:ln>
        </p:spPr>
      </p:sp>
      <p:sp>
        <p:nvSpPr>
          <p:cNvPr id="5427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54275" name="Segnaposto numero diapositiva 3"/>
          <p:cNvSpPr>
            <a:spLocks noGrp="1"/>
          </p:cNvSpPr>
          <p:nvPr>
            <p:ph type="sldNum" sz="quarter" idx="5"/>
          </p:nvPr>
        </p:nvSpPr>
        <p:spPr bwMode="auto">
          <a:noFill/>
          <a:ln>
            <a:miter lim="800000"/>
            <a:headEnd/>
            <a:tailEnd/>
          </a:ln>
        </p:spPr>
        <p:txBody>
          <a:bodyPr/>
          <a:lstStyle/>
          <a:p>
            <a:fld id="{0F4B6697-0F7F-4660-BC0B-C9458C47BA63}" type="slidenum">
              <a:rPr lang="en-US"/>
              <a:pPr/>
              <a:t>10</a:t>
            </a:fld>
            <a:endParaRPr lang="en-US"/>
          </a:p>
        </p:txBody>
      </p:sp>
    </p:spTree>
    <p:extLst>
      <p:ext uri="{BB962C8B-B14F-4D97-AF65-F5344CB8AC3E}">
        <p14:creationId xmlns:p14="http://schemas.microsoft.com/office/powerpoint/2010/main" val="2505529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p:cNvSpPr>
          <p:nvPr>
            <p:ph type="sldImg"/>
          </p:nvPr>
        </p:nvSpPr>
        <p:spPr bwMode="auto">
          <a:noFill/>
          <a:ln>
            <a:solidFill>
              <a:srgbClr val="000000"/>
            </a:solidFill>
            <a:miter lim="800000"/>
            <a:headEnd/>
            <a:tailEnd/>
          </a:ln>
        </p:spPr>
      </p:sp>
      <p:sp>
        <p:nvSpPr>
          <p:cNvPr id="5529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55299" name="Segnaposto numero diapositiva 3"/>
          <p:cNvSpPr>
            <a:spLocks noGrp="1"/>
          </p:cNvSpPr>
          <p:nvPr>
            <p:ph type="sldNum" sz="quarter" idx="5"/>
          </p:nvPr>
        </p:nvSpPr>
        <p:spPr bwMode="auto">
          <a:noFill/>
          <a:ln>
            <a:miter lim="800000"/>
            <a:headEnd/>
            <a:tailEnd/>
          </a:ln>
        </p:spPr>
        <p:txBody>
          <a:bodyPr/>
          <a:lstStyle/>
          <a:p>
            <a:fld id="{9A60E95A-FA29-4BED-97B0-CF81ABC3561A}" type="slidenum">
              <a:rPr lang="en-US"/>
              <a:pPr/>
              <a:t>11</a:t>
            </a:fld>
            <a:endParaRPr lang="en-US"/>
          </a:p>
        </p:txBody>
      </p:sp>
    </p:spTree>
    <p:extLst>
      <p:ext uri="{BB962C8B-B14F-4D97-AF65-F5344CB8AC3E}">
        <p14:creationId xmlns:p14="http://schemas.microsoft.com/office/powerpoint/2010/main" val="345057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61"/>
          <p:cNvSpPr/>
          <p:nvPr/>
        </p:nvSpPr>
        <p:spPr>
          <a:xfrm>
            <a:off x="8996363" y="7938"/>
            <a:ext cx="1825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942416" y="2514601"/>
            <a:ext cx="6600451" cy="2262781"/>
          </a:xfrm>
        </p:spPr>
        <p:txBody>
          <a:bodyPr anchor="b">
            <a:noAutofit/>
          </a:bodyPr>
          <a:lstStyle>
            <a:lvl1pPr>
              <a:defRPr sz="4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5" name="Segnaposto piè di pagina 7"/>
          <p:cNvSpPr>
            <a:spLocks noGrp="1"/>
          </p:cNvSpPr>
          <p:nvPr>
            <p:ph type="ftr" sz="quarter" idx="10"/>
          </p:nvPr>
        </p:nvSpPr>
        <p:spPr/>
        <p:txBody>
          <a:bodyPr/>
          <a:lstStyle>
            <a:lvl1pPr>
              <a:defRPr/>
            </a:lvl1pPr>
          </a:lstStyle>
          <a:p>
            <a:pPr>
              <a:defRPr/>
            </a:pPr>
            <a:r>
              <a:rPr lang="it-IT"/>
              <a:t>Luxottica Group</a:t>
            </a:r>
            <a:endParaRPr lang="en-US"/>
          </a:p>
        </p:txBody>
      </p:sp>
      <p:sp>
        <p:nvSpPr>
          <p:cNvPr id="6" name="Segnaposto data 6"/>
          <p:cNvSpPr>
            <a:spLocks noGrp="1"/>
          </p:cNvSpPr>
          <p:nvPr>
            <p:ph type="dt" sz="half" idx="11"/>
          </p:nvPr>
        </p:nvSpPr>
        <p:spPr/>
        <p:txBody>
          <a:bodyPr/>
          <a:lstStyle>
            <a:lvl1pPr>
              <a:defRPr/>
            </a:lvl1pPr>
          </a:lstStyle>
          <a:p>
            <a:pPr>
              <a:defRPr/>
            </a:pPr>
            <a:r>
              <a:rPr lang="en-US"/>
              <a:t>21/01/14</a:t>
            </a:r>
          </a:p>
        </p:txBody>
      </p:sp>
      <p:sp>
        <p:nvSpPr>
          <p:cNvPr id="7" name="Segnaposto numero diapositiva 9"/>
          <p:cNvSpPr>
            <a:spLocks noGrp="1"/>
          </p:cNvSpPr>
          <p:nvPr>
            <p:ph type="sldNum" sz="quarter" idx="12"/>
          </p:nvPr>
        </p:nvSpPr>
        <p:spPr/>
        <p:txBody>
          <a:bodyPr/>
          <a:lstStyle>
            <a:lvl1pPr>
              <a:defRPr sz="1200"/>
            </a:lvl1pPr>
          </a:lstStyle>
          <a:p>
            <a:fld id="{E6E7CF6B-2983-4D82-B21C-C76BA5F5CAF4}"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4" name="Rectangle 61"/>
          <p:cNvSpPr/>
          <p:nvPr/>
        </p:nvSpPr>
        <p:spPr>
          <a:xfrm>
            <a:off x="8997950" y="0"/>
            <a:ext cx="1841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61"/>
          <p:cNvSpPr/>
          <p:nvPr/>
        </p:nvSpPr>
        <p:spPr>
          <a:xfrm>
            <a:off x="8974138" y="0"/>
            <a:ext cx="1825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942415" y="609600"/>
            <a:ext cx="6591985" cy="3117040"/>
          </a:xfrm>
        </p:spPr>
        <p:txBody>
          <a:bodyPr anchor="ct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Date Placeholder 3"/>
          <p:cNvSpPr>
            <a:spLocks noGrp="1"/>
          </p:cNvSpPr>
          <p:nvPr>
            <p:ph type="dt" sz="half" idx="10"/>
          </p:nvPr>
        </p:nvSpPr>
        <p:spPr/>
        <p:txBody>
          <a:bodyPr/>
          <a:lstStyle>
            <a:lvl1pPr>
              <a:defRPr/>
            </a:lvl1pPr>
          </a:lstStyle>
          <a:p>
            <a:pPr>
              <a:defRPr/>
            </a:pPr>
            <a:r>
              <a:rPr lang="en-US"/>
              <a:t>21/01/14</a:t>
            </a:r>
          </a:p>
        </p:txBody>
      </p:sp>
      <p:sp>
        <p:nvSpPr>
          <p:cNvPr id="7" name="Footer Placeholder 4"/>
          <p:cNvSpPr>
            <a:spLocks noGrp="1"/>
          </p:cNvSpPr>
          <p:nvPr>
            <p:ph type="ftr" sz="quarter" idx="11"/>
          </p:nvPr>
        </p:nvSpPr>
        <p:spPr/>
        <p:txBody>
          <a:bodyPr/>
          <a:lstStyle>
            <a:lvl1pPr>
              <a:defRPr/>
            </a:lvl1pPr>
          </a:lstStyle>
          <a:p>
            <a:pPr>
              <a:defRPr/>
            </a:pPr>
            <a:r>
              <a:rPr lang="it-IT"/>
              <a:t>Luxottica Group</a:t>
            </a:r>
            <a:endParaRPr lang="en-US"/>
          </a:p>
        </p:txBody>
      </p:sp>
      <p:sp>
        <p:nvSpPr>
          <p:cNvPr id="8" name="Slide Number Placeholder 5"/>
          <p:cNvSpPr>
            <a:spLocks noGrp="1"/>
          </p:cNvSpPr>
          <p:nvPr>
            <p:ph type="sldNum" sz="quarter" idx="12"/>
          </p:nvPr>
        </p:nvSpPr>
        <p:spPr>
          <a:xfrm>
            <a:off x="8242300" y="6364288"/>
            <a:ext cx="584200" cy="365125"/>
          </a:xfrm>
        </p:spPr>
        <p:txBody>
          <a:bodyPr/>
          <a:lstStyle>
            <a:lvl1pPr>
              <a:defRPr/>
            </a:lvl1pPr>
          </a:lstStyle>
          <a:p>
            <a:fld id="{28B1CC5C-ACB9-4A50-9904-27ECC43E6E26}"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1808163" y="647700"/>
            <a:ext cx="457200" cy="585788"/>
          </a:xfrm>
          <a:prstGeom prst="rect">
            <a:avLst/>
          </a:prstGeom>
          <a:noFill/>
          <a:ln w="9525">
            <a:noFill/>
            <a:miter lim="800000"/>
            <a:headEnd/>
            <a:tailEnd/>
          </a:ln>
        </p:spPr>
        <p:txBody>
          <a:bodyPr anchor="ctr"/>
          <a:lstStyle/>
          <a:p>
            <a:r>
              <a:rPr lang="en-US" altLang="it-IT" sz="8000">
                <a:solidFill>
                  <a:schemeClr val="accent1"/>
                </a:solidFill>
                <a:latin typeface="Arial" pitchFamily="34" charset="0"/>
              </a:rPr>
              <a:t>“</a:t>
            </a:r>
            <a:endParaRPr lang="en-US" sz="8000">
              <a:solidFill>
                <a:schemeClr val="accent1"/>
              </a:solidFill>
              <a:latin typeface="Arial" pitchFamily="34" charset="0"/>
            </a:endParaRPr>
          </a:p>
        </p:txBody>
      </p:sp>
      <p:sp>
        <p:nvSpPr>
          <p:cNvPr id="6" name="TextBox 14"/>
          <p:cNvSpPr txBox="1">
            <a:spLocks noChangeArrowheads="1"/>
          </p:cNvSpPr>
          <p:nvPr/>
        </p:nvSpPr>
        <p:spPr bwMode="auto">
          <a:xfrm>
            <a:off x="8169275" y="2905125"/>
            <a:ext cx="457200" cy="584200"/>
          </a:xfrm>
          <a:prstGeom prst="rect">
            <a:avLst/>
          </a:prstGeom>
          <a:noFill/>
          <a:ln w="9525">
            <a:noFill/>
            <a:miter lim="800000"/>
            <a:headEnd/>
            <a:tailEnd/>
          </a:ln>
        </p:spPr>
        <p:txBody>
          <a:bodyPr anchor="ctr"/>
          <a:lstStyle/>
          <a:p>
            <a:r>
              <a:rPr lang="en-US" altLang="it-IT" sz="8000">
                <a:solidFill>
                  <a:schemeClr val="accent1"/>
                </a:solidFill>
                <a:latin typeface="Arial" pitchFamily="34" charset="0"/>
              </a:rPr>
              <a:t>”</a:t>
            </a:r>
            <a:endParaRPr lang="en-US" sz="8000">
              <a:solidFill>
                <a:schemeClr val="accent1"/>
              </a:solidFill>
              <a:latin typeface="Arial" pitchFamily="34" charset="0"/>
            </a:endParaRPr>
          </a:p>
        </p:txBody>
      </p:sp>
      <p:sp>
        <p:nvSpPr>
          <p:cNvPr id="7" name="Rectangle 61"/>
          <p:cNvSpPr/>
          <p:nvPr/>
        </p:nvSpPr>
        <p:spPr>
          <a:xfrm>
            <a:off x="8997950" y="0"/>
            <a:ext cx="1841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188123" y="609600"/>
            <a:ext cx="6109587" cy="2895600"/>
          </a:xfrm>
        </p:spPr>
        <p:txBody>
          <a:bodyPr anchor="ct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8" name="Date Placeholder 3"/>
          <p:cNvSpPr>
            <a:spLocks noGrp="1"/>
          </p:cNvSpPr>
          <p:nvPr>
            <p:ph type="dt" sz="half" idx="14"/>
          </p:nvPr>
        </p:nvSpPr>
        <p:spPr/>
        <p:txBody>
          <a:bodyPr/>
          <a:lstStyle>
            <a:lvl1pPr>
              <a:defRPr/>
            </a:lvl1pPr>
          </a:lstStyle>
          <a:p>
            <a:pPr>
              <a:defRPr/>
            </a:pPr>
            <a:r>
              <a:rPr lang="en-US"/>
              <a:t>21/01/14</a:t>
            </a:r>
          </a:p>
        </p:txBody>
      </p:sp>
      <p:sp>
        <p:nvSpPr>
          <p:cNvPr id="9" name="Footer Placeholder 4"/>
          <p:cNvSpPr>
            <a:spLocks noGrp="1"/>
          </p:cNvSpPr>
          <p:nvPr>
            <p:ph type="ftr" sz="quarter" idx="15"/>
          </p:nvPr>
        </p:nvSpPr>
        <p:spPr/>
        <p:txBody>
          <a:bodyPr/>
          <a:lstStyle>
            <a:lvl1pPr>
              <a:defRPr/>
            </a:lvl1pPr>
          </a:lstStyle>
          <a:p>
            <a:pPr>
              <a:defRPr/>
            </a:pPr>
            <a:r>
              <a:rPr lang="it-IT"/>
              <a:t>Luxottica Group</a:t>
            </a:r>
            <a:endParaRPr lang="en-US"/>
          </a:p>
        </p:txBody>
      </p:sp>
      <p:sp>
        <p:nvSpPr>
          <p:cNvPr id="10" name="Slide Number Placeholder 5"/>
          <p:cNvSpPr>
            <a:spLocks noGrp="1"/>
          </p:cNvSpPr>
          <p:nvPr>
            <p:ph type="sldNum" sz="quarter" idx="16"/>
          </p:nvPr>
        </p:nvSpPr>
        <p:spPr>
          <a:xfrm>
            <a:off x="8297863" y="6364288"/>
            <a:ext cx="584200" cy="365125"/>
          </a:xfrm>
        </p:spPr>
        <p:txBody>
          <a:bodyPr/>
          <a:lstStyle>
            <a:lvl1pPr>
              <a:defRPr/>
            </a:lvl1pPr>
          </a:lstStyle>
          <a:p>
            <a:fld id="{A68B9A69-046C-47D8-A1D5-E64A1B28F5B8}" type="slidenum">
              <a:rPr lang="en-US"/>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lvl1pPr>
              <a:defRPr/>
            </a:lvl1pPr>
          </a:lstStyle>
          <a:p>
            <a:pPr>
              <a:defRPr/>
            </a:pPr>
            <a:r>
              <a:rPr lang="en-US"/>
              <a:t>21/01/14</a:t>
            </a:r>
          </a:p>
        </p:txBody>
      </p:sp>
      <p:sp>
        <p:nvSpPr>
          <p:cNvPr id="6" name="Footer Placeholder 5"/>
          <p:cNvSpPr>
            <a:spLocks noGrp="1"/>
          </p:cNvSpPr>
          <p:nvPr>
            <p:ph type="ftr" sz="quarter" idx="11"/>
          </p:nvPr>
        </p:nvSpPr>
        <p:spPr>
          <a:xfrm>
            <a:off x="1177925" y="6364288"/>
            <a:ext cx="5908675" cy="374650"/>
          </a:xfrm>
        </p:spPr>
        <p:txBody>
          <a:bodyPr/>
          <a:lstStyle>
            <a:lvl1pPr>
              <a:defRPr/>
            </a:lvl1pPr>
          </a:lstStyle>
          <a:p>
            <a:pPr>
              <a:defRPr/>
            </a:pPr>
            <a:r>
              <a:rPr lang="it-IT"/>
              <a:t>Luxottica Group</a:t>
            </a:r>
            <a:endParaRPr lang="en-US"/>
          </a:p>
        </p:txBody>
      </p:sp>
      <p:sp>
        <p:nvSpPr>
          <p:cNvPr id="7" name="Slide Number Placeholder 6"/>
          <p:cNvSpPr>
            <a:spLocks noGrp="1"/>
          </p:cNvSpPr>
          <p:nvPr>
            <p:ph type="sldNum" sz="quarter" idx="12"/>
          </p:nvPr>
        </p:nvSpPr>
        <p:spPr>
          <a:xfrm>
            <a:off x="8242300" y="6373813"/>
            <a:ext cx="584200" cy="365125"/>
          </a:xfrm>
        </p:spPr>
        <p:txBody>
          <a:bodyPr/>
          <a:lstStyle>
            <a:lvl1pPr>
              <a:defRPr/>
            </a:lvl1pPr>
          </a:lstStyle>
          <a:p>
            <a:fld id="{42DAB806-92EB-46A8-B697-77F8B6D0E946}" type="slidenum">
              <a:rPr lang="en-US"/>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5" name="TextBox 10"/>
          <p:cNvSpPr txBox="1">
            <a:spLocks noChangeArrowheads="1"/>
          </p:cNvSpPr>
          <p:nvPr/>
        </p:nvSpPr>
        <p:spPr bwMode="auto">
          <a:xfrm>
            <a:off x="1808163" y="647700"/>
            <a:ext cx="457200" cy="585788"/>
          </a:xfrm>
          <a:prstGeom prst="rect">
            <a:avLst/>
          </a:prstGeom>
          <a:noFill/>
          <a:ln w="9525">
            <a:noFill/>
            <a:miter lim="800000"/>
            <a:headEnd/>
            <a:tailEnd/>
          </a:ln>
        </p:spPr>
        <p:txBody>
          <a:bodyPr anchor="ctr"/>
          <a:lstStyle/>
          <a:p>
            <a:r>
              <a:rPr lang="en-US" altLang="it-IT" sz="8000">
                <a:solidFill>
                  <a:schemeClr val="accent1"/>
                </a:solidFill>
                <a:latin typeface="Arial" pitchFamily="34" charset="0"/>
              </a:rPr>
              <a:t>“</a:t>
            </a:r>
            <a:endParaRPr lang="en-US" sz="8000">
              <a:solidFill>
                <a:schemeClr val="accent1"/>
              </a:solidFill>
              <a:latin typeface="Arial" pitchFamily="34" charset="0"/>
            </a:endParaRPr>
          </a:p>
        </p:txBody>
      </p:sp>
      <p:sp>
        <p:nvSpPr>
          <p:cNvPr id="6" name="TextBox 11"/>
          <p:cNvSpPr txBox="1">
            <a:spLocks noChangeArrowheads="1"/>
          </p:cNvSpPr>
          <p:nvPr/>
        </p:nvSpPr>
        <p:spPr bwMode="auto">
          <a:xfrm>
            <a:off x="8169275" y="2905125"/>
            <a:ext cx="457200" cy="584200"/>
          </a:xfrm>
          <a:prstGeom prst="rect">
            <a:avLst/>
          </a:prstGeom>
          <a:noFill/>
          <a:ln w="9525">
            <a:noFill/>
            <a:miter lim="800000"/>
            <a:headEnd/>
            <a:tailEnd/>
          </a:ln>
        </p:spPr>
        <p:txBody>
          <a:bodyPr anchor="ctr"/>
          <a:lstStyle/>
          <a:p>
            <a:r>
              <a:rPr lang="en-US" altLang="it-IT" sz="8000">
                <a:solidFill>
                  <a:schemeClr val="accent1"/>
                </a:solidFill>
                <a:latin typeface="Arial" pitchFamily="34" charset="0"/>
              </a:rPr>
              <a:t>”</a:t>
            </a:r>
            <a:endParaRPr lang="en-US" sz="8000">
              <a:solidFill>
                <a:schemeClr val="accent1"/>
              </a:solidFill>
              <a:latin typeface="Arial" pitchFamily="34" charset="0"/>
            </a:endParaRPr>
          </a:p>
        </p:txBody>
      </p:sp>
      <p:sp>
        <p:nvSpPr>
          <p:cNvPr id="7" name="Rectangle 61"/>
          <p:cNvSpPr/>
          <p:nvPr/>
        </p:nvSpPr>
        <p:spPr>
          <a:xfrm>
            <a:off x="8997950" y="0"/>
            <a:ext cx="1841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Title 1"/>
          <p:cNvSpPr>
            <a:spLocks noGrp="1"/>
          </p:cNvSpPr>
          <p:nvPr>
            <p:ph type="title"/>
          </p:nvPr>
        </p:nvSpPr>
        <p:spPr>
          <a:xfrm>
            <a:off x="2188123" y="609600"/>
            <a:ext cx="6109587" cy="2895600"/>
          </a:xfrm>
        </p:spPr>
        <p:txBody>
          <a:bodyPr anchor="ct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it-IT" smtClean="0"/>
              <a:t>Fare clic per modificare stili del testo dello schema</a:t>
            </a:r>
          </a:p>
        </p:txBody>
      </p:sp>
      <p:sp>
        <p:nvSpPr>
          <p:cNvPr id="8" name="Date Placeholder 4"/>
          <p:cNvSpPr>
            <a:spLocks noGrp="1"/>
          </p:cNvSpPr>
          <p:nvPr>
            <p:ph type="dt" sz="half" idx="14"/>
          </p:nvPr>
        </p:nvSpPr>
        <p:spPr/>
        <p:txBody>
          <a:bodyPr/>
          <a:lstStyle>
            <a:lvl1pPr>
              <a:defRPr/>
            </a:lvl1pPr>
          </a:lstStyle>
          <a:p>
            <a:pPr>
              <a:defRPr/>
            </a:pPr>
            <a:r>
              <a:rPr lang="en-US"/>
              <a:t>21/01/14</a:t>
            </a:r>
          </a:p>
        </p:txBody>
      </p:sp>
      <p:sp>
        <p:nvSpPr>
          <p:cNvPr id="9" name="Footer Placeholder 5"/>
          <p:cNvSpPr>
            <a:spLocks noGrp="1"/>
          </p:cNvSpPr>
          <p:nvPr>
            <p:ph type="ftr" sz="quarter" idx="15"/>
          </p:nvPr>
        </p:nvSpPr>
        <p:spPr/>
        <p:txBody>
          <a:bodyPr/>
          <a:lstStyle>
            <a:lvl1pPr>
              <a:defRPr/>
            </a:lvl1pPr>
          </a:lstStyle>
          <a:p>
            <a:pPr>
              <a:defRPr/>
            </a:pPr>
            <a:r>
              <a:rPr lang="it-IT"/>
              <a:t>Luxottica Group</a:t>
            </a:r>
            <a:endParaRPr lang="en-US"/>
          </a:p>
        </p:txBody>
      </p:sp>
      <p:sp>
        <p:nvSpPr>
          <p:cNvPr id="10" name="Slide Number Placeholder 6"/>
          <p:cNvSpPr>
            <a:spLocks noGrp="1"/>
          </p:cNvSpPr>
          <p:nvPr>
            <p:ph type="sldNum" sz="quarter" idx="16"/>
          </p:nvPr>
        </p:nvSpPr>
        <p:spPr>
          <a:xfrm>
            <a:off x="8239125" y="6384925"/>
            <a:ext cx="584200" cy="365125"/>
          </a:xfrm>
        </p:spPr>
        <p:txBody>
          <a:bodyPr/>
          <a:lstStyle>
            <a:lvl1pPr>
              <a:defRPr/>
            </a:lvl1pPr>
          </a:lstStyle>
          <a:p>
            <a:fld id="{D7A591D3-9EE1-43D3-A53C-F74781FBEB21}" type="slidenum">
              <a:rPr lang="en-US"/>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5" name="Rectangle 61"/>
          <p:cNvSpPr/>
          <p:nvPr/>
        </p:nvSpPr>
        <p:spPr>
          <a:xfrm>
            <a:off x="8997950" y="0"/>
            <a:ext cx="1841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942416" y="627407"/>
            <a:ext cx="6591984" cy="2880020"/>
          </a:xfrm>
        </p:spPr>
        <p:txBody>
          <a:bodyPr anchor="ct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it-IT" smtClean="0"/>
              <a:t>Fare clic per modificare stili del testo dello schema</a:t>
            </a:r>
          </a:p>
        </p:txBody>
      </p:sp>
      <p:sp>
        <p:nvSpPr>
          <p:cNvPr id="6" name="Date Placeholder 4"/>
          <p:cNvSpPr>
            <a:spLocks noGrp="1"/>
          </p:cNvSpPr>
          <p:nvPr>
            <p:ph type="dt" sz="half" idx="14"/>
          </p:nvPr>
        </p:nvSpPr>
        <p:spPr/>
        <p:txBody>
          <a:bodyPr/>
          <a:lstStyle>
            <a:lvl1pPr>
              <a:defRPr/>
            </a:lvl1pPr>
          </a:lstStyle>
          <a:p>
            <a:pPr>
              <a:defRPr/>
            </a:pPr>
            <a:r>
              <a:rPr lang="en-US"/>
              <a:t>21/01/14</a:t>
            </a:r>
          </a:p>
        </p:txBody>
      </p:sp>
      <p:sp>
        <p:nvSpPr>
          <p:cNvPr id="7" name="Footer Placeholder 5"/>
          <p:cNvSpPr>
            <a:spLocks noGrp="1"/>
          </p:cNvSpPr>
          <p:nvPr>
            <p:ph type="ftr" sz="quarter" idx="15"/>
          </p:nvPr>
        </p:nvSpPr>
        <p:spPr/>
        <p:txBody>
          <a:bodyPr/>
          <a:lstStyle>
            <a:lvl1pPr>
              <a:defRPr/>
            </a:lvl1pPr>
          </a:lstStyle>
          <a:p>
            <a:pPr>
              <a:defRPr/>
            </a:pPr>
            <a:r>
              <a:rPr lang="it-IT"/>
              <a:t>Luxottica Group</a:t>
            </a:r>
            <a:endParaRPr lang="en-US"/>
          </a:p>
        </p:txBody>
      </p:sp>
      <p:sp>
        <p:nvSpPr>
          <p:cNvPr id="8" name="Slide Number Placeholder 6"/>
          <p:cNvSpPr>
            <a:spLocks noGrp="1"/>
          </p:cNvSpPr>
          <p:nvPr>
            <p:ph type="sldNum" sz="quarter" idx="16"/>
          </p:nvPr>
        </p:nvSpPr>
        <p:spPr>
          <a:xfrm>
            <a:off x="8242300" y="6384925"/>
            <a:ext cx="584200" cy="365125"/>
          </a:xfrm>
        </p:spPr>
        <p:txBody>
          <a:bodyPr/>
          <a:lstStyle>
            <a:lvl1pPr>
              <a:defRPr/>
            </a:lvl1pPr>
          </a:lstStyle>
          <a:p>
            <a:fld id="{9C4EBCFB-1687-4370-BF98-743A74EB16B0}" type="slidenum">
              <a:rPr lang="en-US"/>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4" name="Rectangle 61"/>
          <p:cNvSpPr/>
          <p:nvPr/>
        </p:nvSpPr>
        <p:spPr>
          <a:xfrm>
            <a:off x="8997950" y="0"/>
            <a:ext cx="1841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t>21/01/14</a:t>
            </a:r>
          </a:p>
        </p:txBody>
      </p:sp>
      <p:sp>
        <p:nvSpPr>
          <p:cNvPr id="6" name="Footer Placeholder 4"/>
          <p:cNvSpPr>
            <a:spLocks noGrp="1"/>
          </p:cNvSpPr>
          <p:nvPr>
            <p:ph type="ftr" sz="quarter" idx="11"/>
          </p:nvPr>
        </p:nvSpPr>
        <p:spPr/>
        <p:txBody>
          <a:bodyPr/>
          <a:lstStyle>
            <a:lvl1pPr>
              <a:defRPr/>
            </a:lvl1pPr>
          </a:lstStyle>
          <a:p>
            <a:pPr>
              <a:defRPr/>
            </a:pPr>
            <a:r>
              <a:rPr lang="it-IT"/>
              <a:t>Luxottica Group</a:t>
            </a:r>
            <a:endParaRPr lang="en-US"/>
          </a:p>
        </p:txBody>
      </p:sp>
      <p:sp>
        <p:nvSpPr>
          <p:cNvPr id="7" name="Slide Number Placeholder 5"/>
          <p:cNvSpPr>
            <a:spLocks noGrp="1"/>
          </p:cNvSpPr>
          <p:nvPr>
            <p:ph type="sldNum" sz="quarter" idx="12"/>
          </p:nvPr>
        </p:nvSpPr>
        <p:spPr/>
        <p:txBody>
          <a:bodyPr/>
          <a:lstStyle>
            <a:lvl1pPr>
              <a:defRPr/>
            </a:lvl1pPr>
          </a:lstStyle>
          <a:p>
            <a:fld id="{A160664E-2F72-4CC6-9B12-B030E50BA16D}" type="slidenum">
              <a:rPr lang="en-US"/>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4" name="Rectangle 61"/>
          <p:cNvSpPr/>
          <p:nvPr/>
        </p:nvSpPr>
        <p:spPr>
          <a:xfrm>
            <a:off x="8997950" y="0"/>
            <a:ext cx="1841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878535" y="627406"/>
            <a:ext cx="1656132"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t>/01/14</a:t>
            </a:r>
          </a:p>
        </p:txBody>
      </p:sp>
      <p:sp>
        <p:nvSpPr>
          <p:cNvPr id="6" name="Footer Placeholder 4"/>
          <p:cNvSpPr>
            <a:spLocks noGrp="1"/>
          </p:cNvSpPr>
          <p:nvPr>
            <p:ph type="ftr" sz="quarter" idx="11"/>
          </p:nvPr>
        </p:nvSpPr>
        <p:spPr/>
        <p:txBody>
          <a:bodyPr/>
          <a:lstStyle>
            <a:lvl1pPr>
              <a:defRPr/>
            </a:lvl1pPr>
          </a:lstStyle>
          <a:p>
            <a:pPr>
              <a:defRPr/>
            </a:pPr>
            <a:r>
              <a:rPr lang="it-IT"/>
              <a:t>Luxottica Group</a:t>
            </a:r>
            <a:endParaRPr lang="en-US"/>
          </a:p>
        </p:txBody>
      </p:sp>
      <p:sp>
        <p:nvSpPr>
          <p:cNvPr id="7" name="Slide Number Placeholder 5"/>
          <p:cNvSpPr>
            <a:spLocks noGrp="1"/>
          </p:cNvSpPr>
          <p:nvPr>
            <p:ph type="sldNum" sz="quarter" idx="12"/>
          </p:nvPr>
        </p:nvSpPr>
        <p:spPr/>
        <p:txBody>
          <a:bodyPr/>
          <a:lstStyle>
            <a:lvl1pPr>
              <a:defRPr/>
            </a:lvl1pPr>
          </a:lstStyle>
          <a:p>
            <a:fld id="{5FD6844B-A31F-4FAC-A2EB-5DF11272058C}" type="slidenum">
              <a:rPr lang="en-US"/>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fld id="{146AB760-1E04-43EC-9F3E-EED772BAB630}" type="datetimeFigureOut">
              <a:rPr lang="it-IT"/>
              <a:pPr/>
              <a:t>04/05/2015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4065FFF5-AE3B-4B7B-A1D3-6A1C0D3E35CA}" type="slidenum">
              <a:rPr lang="it-IT"/>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3F81ADEE-9958-4197-B911-EE5DEC1F4022}" type="datetimeFigureOut">
              <a:rPr lang="it-IT"/>
              <a:pPr/>
              <a:t>04/05/2015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D55B4C4D-70A2-440F-85C0-1265EE4BC986}" type="slidenum">
              <a:rPr lang="it-IT"/>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fld id="{9579A045-EF07-4022-A769-AFE72465A901}" type="datetimeFigureOut">
              <a:rPr lang="it-IT"/>
              <a:pPr/>
              <a:t>04/05/2015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BF8BB69A-9803-4D99-8E04-9684177EA807}"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Rectangle 61"/>
          <p:cNvSpPr/>
          <p:nvPr/>
        </p:nvSpPr>
        <p:spPr>
          <a:xfrm>
            <a:off x="8996363" y="7938"/>
            <a:ext cx="1825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945201" y="624110"/>
            <a:ext cx="6589199"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t>21/01/14</a:t>
            </a:r>
          </a:p>
        </p:txBody>
      </p:sp>
      <p:sp>
        <p:nvSpPr>
          <p:cNvPr id="6" name="Footer Placeholder 4"/>
          <p:cNvSpPr>
            <a:spLocks noGrp="1"/>
          </p:cNvSpPr>
          <p:nvPr>
            <p:ph type="ftr" sz="quarter" idx="11"/>
          </p:nvPr>
        </p:nvSpPr>
        <p:spPr/>
        <p:txBody>
          <a:bodyPr/>
          <a:lstStyle>
            <a:lvl1pPr>
              <a:defRPr/>
            </a:lvl1pPr>
          </a:lstStyle>
          <a:p>
            <a:pPr>
              <a:defRPr/>
            </a:pPr>
            <a:r>
              <a:rPr lang="it-IT"/>
              <a:t>Luxottica Group</a:t>
            </a:r>
            <a:endParaRPr lang="en-US"/>
          </a:p>
        </p:txBody>
      </p:sp>
      <p:sp>
        <p:nvSpPr>
          <p:cNvPr id="7" name="Slide Number Placeholder 5"/>
          <p:cNvSpPr>
            <a:spLocks noGrp="1"/>
          </p:cNvSpPr>
          <p:nvPr>
            <p:ph type="sldNum" sz="quarter" idx="12"/>
          </p:nvPr>
        </p:nvSpPr>
        <p:spPr/>
        <p:txBody>
          <a:bodyPr/>
          <a:lstStyle>
            <a:lvl1pPr>
              <a:defRPr/>
            </a:lvl1pPr>
          </a:lstStyle>
          <a:p>
            <a:fld id="{1824E5A8-8E05-4E5A-9D05-6FCFBAA661F8}" type="slidenum">
              <a:rPr lang="en-US"/>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fld id="{7C1CDBD0-EA2F-43E6-9754-4758BD884756}" type="datetimeFigureOut">
              <a:rPr lang="it-IT"/>
              <a:pPr/>
              <a:t>04/05/2015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79F7E35C-7352-4D75-AC70-BCEF6FE6BBC7}" type="slidenum">
              <a:rPr lang="it-IT"/>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fld id="{807F4D43-1CEE-42F1-AFCC-3431273B6517}" type="datetimeFigureOut">
              <a:rPr lang="it-IT"/>
              <a:pPr/>
              <a:t>04/05/2015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BB4644CE-0307-4220-A5BD-7F6ACF5F3642}" type="slidenum">
              <a:rPr lang="it-IT"/>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fld id="{854FFA24-C144-478B-A8D9-581114C2716F}" type="datetimeFigureOut">
              <a:rPr lang="it-IT"/>
              <a:pPr/>
              <a:t>04/05/2015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F1490E98-C5FC-4775-B54E-33446178435A}" type="slidenum">
              <a:rPr lang="it-IT"/>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fld id="{A5245300-18EE-471F-A6FE-6B8E33F35EED}" type="datetimeFigureOut">
              <a:rPr lang="it-IT"/>
              <a:pPr/>
              <a:t>04/05/2015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DF55184C-DC0A-41DC-B3E5-608DC1364E4B}" type="slidenum">
              <a:rPr lang="it-IT"/>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fld id="{1AC49509-2E04-4362-AA6F-CFC85E6136D0}" type="datetimeFigureOut">
              <a:rPr lang="it-IT"/>
              <a:pPr/>
              <a:t>04/05/2015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48EEA91E-31C3-4650-9CFB-F999C7EEFDE2}" type="slidenum">
              <a:rPr lang="it-IT"/>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fld id="{7F4207C7-85D1-4B48-9AA5-20E35B2A93DB}" type="datetimeFigureOut">
              <a:rPr lang="it-IT"/>
              <a:pPr/>
              <a:t>04/05/2015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9DD0D79C-3A0F-4B04-A98B-4233C8574044}" type="slidenum">
              <a:rPr lang="it-IT"/>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0BE9CCAB-F674-44CB-AE67-FDF2E051E44F}" type="datetimeFigureOut">
              <a:rPr lang="it-IT"/>
              <a:pPr/>
              <a:t>04/05/2015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228B8356-CC14-427F-AAC2-45BF072B9F37}" type="slidenum">
              <a:rPr lang="it-IT"/>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50E3AD22-30E1-47A1-8B68-2CD80F1055FC}" type="datetimeFigureOut">
              <a:rPr lang="it-IT"/>
              <a:pPr/>
              <a:t>04/05/2015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5F7E2E79-6832-4A45-B091-4B2B7AE5B3F2}"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Rectangle 61"/>
          <p:cNvSpPr/>
          <p:nvPr/>
        </p:nvSpPr>
        <p:spPr>
          <a:xfrm>
            <a:off x="8996363" y="7938"/>
            <a:ext cx="1825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r>
              <a:rPr lang="en-US"/>
              <a:t>21/01/14</a:t>
            </a:r>
          </a:p>
        </p:txBody>
      </p:sp>
      <p:sp>
        <p:nvSpPr>
          <p:cNvPr id="6" name="Footer Placeholder 4"/>
          <p:cNvSpPr>
            <a:spLocks noGrp="1"/>
          </p:cNvSpPr>
          <p:nvPr>
            <p:ph type="ftr" sz="quarter" idx="11"/>
          </p:nvPr>
        </p:nvSpPr>
        <p:spPr/>
        <p:txBody>
          <a:bodyPr/>
          <a:lstStyle>
            <a:lvl1pPr>
              <a:defRPr/>
            </a:lvl1pPr>
          </a:lstStyle>
          <a:p>
            <a:pPr>
              <a:defRPr/>
            </a:pPr>
            <a:r>
              <a:rPr lang="it-IT"/>
              <a:t>Luxottica Group</a:t>
            </a:r>
            <a:endParaRPr lang="en-US"/>
          </a:p>
        </p:txBody>
      </p:sp>
      <p:sp>
        <p:nvSpPr>
          <p:cNvPr id="7" name="Slide Number Placeholder 5"/>
          <p:cNvSpPr>
            <a:spLocks noGrp="1"/>
          </p:cNvSpPr>
          <p:nvPr>
            <p:ph type="sldNum" sz="quarter" idx="12"/>
          </p:nvPr>
        </p:nvSpPr>
        <p:spPr>
          <a:xfrm>
            <a:off x="8299450" y="6375400"/>
            <a:ext cx="584200" cy="365125"/>
          </a:xfrm>
        </p:spPr>
        <p:txBody>
          <a:bodyPr/>
          <a:lstStyle>
            <a:lvl1pPr>
              <a:defRPr/>
            </a:lvl1pPr>
          </a:lstStyle>
          <a:p>
            <a:fld id="{4B1A37A0-BA6E-4D00-8D9F-8B7261356313}"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Rectangle 61"/>
          <p:cNvSpPr/>
          <p:nvPr/>
        </p:nvSpPr>
        <p:spPr>
          <a:xfrm>
            <a:off x="8996363" y="7938"/>
            <a:ext cx="1825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Date Placeholder 4"/>
          <p:cNvSpPr>
            <a:spLocks noGrp="1"/>
          </p:cNvSpPr>
          <p:nvPr>
            <p:ph type="dt" sz="half" idx="10"/>
          </p:nvPr>
        </p:nvSpPr>
        <p:spPr/>
        <p:txBody>
          <a:bodyPr/>
          <a:lstStyle>
            <a:lvl1pPr>
              <a:defRPr/>
            </a:lvl1pPr>
          </a:lstStyle>
          <a:p>
            <a:pPr>
              <a:defRPr/>
            </a:pPr>
            <a:r>
              <a:rPr lang="en-US"/>
              <a:t>21/01/14</a:t>
            </a:r>
          </a:p>
        </p:txBody>
      </p:sp>
      <p:sp>
        <p:nvSpPr>
          <p:cNvPr id="7" name="Footer Placeholder 5"/>
          <p:cNvSpPr>
            <a:spLocks noGrp="1"/>
          </p:cNvSpPr>
          <p:nvPr>
            <p:ph type="ftr" sz="quarter" idx="11"/>
          </p:nvPr>
        </p:nvSpPr>
        <p:spPr/>
        <p:txBody>
          <a:bodyPr/>
          <a:lstStyle>
            <a:lvl1pPr>
              <a:defRPr/>
            </a:lvl1pPr>
          </a:lstStyle>
          <a:p>
            <a:pPr>
              <a:defRPr/>
            </a:pPr>
            <a:r>
              <a:rPr lang="it-IT"/>
              <a:t>Luxottica Group</a:t>
            </a:r>
            <a:endParaRPr lang="en-US"/>
          </a:p>
        </p:txBody>
      </p:sp>
      <p:sp>
        <p:nvSpPr>
          <p:cNvPr id="9" name="Slide Number Placeholder 5"/>
          <p:cNvSpPr>
            <a:spLocks noGrp="1"/>
          </p:cNvSpPr>
          <p:nvPr>
            <p:ph type="sldNum" sz="quarter" idx="12"/>
          </p:nvPr>
        </p:nvSpPr>
        <p:spPr>
          <a:xfrm>
            <a:off x="8242300" y="6364288"/>
            <a:ext cx="584200" cy="365125"/>
          </a:xfrm>
        </p:spPr>
        <p:txBody>
          <a:bodyPr/>
          <a:lstStyle>
            <a:lvl1pPr>
              <a:defRPr/>
            </a:lvl1pPr>
          </a:lstStyle>
          <a:p>
            <a:fld id="{90379A2A-448D-41E9-BE2D-3BF6258C8605}"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Rectangle 61"/>
          <p:cNvSpPr/>
          <p:nvPr/>
        </p:nvSpPr>
        <p:spPr>
          <a:xfrm>
            <a:off x="8970963" y="-17463"/>
            <a:ext cx="182562" cy="6858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 name="Title 9"/>
          <p:cNvSpPr>
            <a:spLocks noGrp="1"/>
          </p:cNvSpPr>
          <p:nvPr>
            <p:ph type="title"/>
          </p:nvPr>
        </p:nvSpPr>
        <p:spPr>
          <a:xfrm>
            <a:off x="150312" y="7777"/>
            <a:ext cx="8820847" cy="455685"/>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8" name="Date Placeholder 6"/>
          <p:cNvSpPr>
            <a:spLocks noGrp="1"/>
          </p:cNvSpPr>
          <p:nvPr>
            <p:ph type="dt" sz="half" idx="10"/>
          </p:nvPr>
        </p:nvSpPr>
        <p:spPr>
          <a:xfrm>
            <a:off x="7327900" y="6362700"/>
            <a:ext cx="858838" cy="376238"/>
          </a:xfrm>
        </p:spPr>
        <p:txBody>
          <a:bodyPr/>
          <a:lstStyle>
            <a:lvl1pPr>
              <a:defRPr/>
            </a:lvl1pPr>
          </a:lstStyle>
          <a:p>
            <a:pPr>
              <a:defRPr/>
            </a:pPr>
            <a:r>
              <a:rPr lang="en-US"/>
              <a:t>21/01/14</a:t>
            </a:r>
          </a:p>
        </p:txBody>
      </p:sp>
      <p:sp>
        <p:nvSpPr>
          <p:cNvPr id="9" name="Footer Placeholder 7"/>
          <p:cNvSpPr>
            <a:spLocks noGrp="1"/>
          </p:cNvSpPr>
          <p:nvPr>
            <p:ph type="ftr" sz="quarter" idx="11"/>
          </p:nvPr>
        </p:nvSpPr>
        <p:spPr/>
        <p:txBody>
          <a:bodyPr/>
          <a:lstStyle>
            <a:lvl1pPr>
              <a:defRPr/>
            </a:lvl1pPr>
          </a:lstStyle>
          <a:p>
            <a:pPr>
              <a:defRPr/>
            </a:pPr>
            <a:r>
              <a:rPr lang="it-IT"/>
              <a:t>Luxottica Group</a:t>
            </a:r>
            <a:endParaRPr lang="en-US"/>
          </a:p>
        </p:txBody>
      </p:sp>
      <p:sp>
        <p:nvSpPr>
          <p:cNvPr id="11" name="Slide Number Placeholder 5"/>
          <p:cNvSpPr>
            <a:spLocks noGrp="1"/>
          </p:cNvSpPr>
          <p:nvPr>
            <p:ph type="sldNum" sz="quarter" idx="12"/>
          </p:nvPr>
        </p:nvSpPr>
        <p:spPr>
          <a:xfrm>
            <a:off x="8286750" y="6362700"/>
            <a:ext cx="584200" cy="365125"/>
          </a:xfrm>
        </p:spPr>
        <p:txBody>
          <a:bodyPr/>
          <a:lstStyle>
            <a:lvl1pPr>
              <a:defRPr sz="1200"/>
            </a:lvl1pPr>
          </a:lstStyle>
          <a:p>
            <a:fld id="{3F063532-CFA0-4791-9E08-EE709B2C78CA}"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a:xfrm>
            <a:off x="7251700" y="6288088"/>
            <a:ext cx="842963" cy="381000"/>
          </a:xfrm>
        </p:spPr>
        <p:txBody>
          <a:bodyPr/>
          <a:lstStyle>
            <a:lvl1pPr>
              <a:defRPr/>
            </a:lvl1pPr>
          </a:lstStyle>
          <a:p>
            <a:pPr>
              <a:defRPr/>
            </a:pPr>
            <a:r>
              <a:rPr lang="en-US"/>
              <a:t>21/01/14</a:t>
            </a:r>
          </a:p>
        </p:txBody>
      </p:sp>
      <p:sp>
        <p:nvSpPr>
          <p:cNvPr id="4" name="Footer Placeholder 3"/>
          <p:cNvSpPr>
            <a:spLocks noGrp="1"/>
          </p:cNvSpPr>
          <p:nvPr>
            <p:ph type="ftr" sz="quarter" idx="11"/>
          </p:nvPr>
        </p:nvSpPr>
        <p:spPr/>
        <p:txBody>
          <a:bodyPr/>
          <a:lstStyle>
            <a:lvl1pPr>
              <a:defRPr/>
            </a:lvl1pPr>
          </a:lstStyle>
          <a:p>
            <a:pPr>
              <a:defRPr/>
            </a:pPr>
            <a:r>
              <a:rPr lang="it-IT"/>
              <a:t>Luxottica Group</a:t>
            </a:r>
            <a:endParaRPr lang="en-US"/>
          </a:p>
        </p:txBody>
      </p:sp>
      <p:sp>
        <p:nvSpPr>
          <p:cNvPr id="5" name="Slide Number Placeholder 4"/>
          <p:cNvSpPr>
            <a:spLocks noGrp="1"/>
          </p:cNvSpPr>
          <p:nvPr>
            <p:ph type="sldNum" sz="quarter" idx="12"/>
          </p:nvPr>
        </p:nvSpPr>
        <p:spPr>
          <a:xfrm>
            <a:off x="8232775" y="6288088"/>
            <a:ext cx="585788" cy="365125"/>
          </a:xfrm>
        </p:spPr>
        <p:txBody>
          <a:bodyPr/>
          <a:lstStyle>
            <a:lvl1pPr>
              <a:defRPr/>
            </a:lvl1pPr>
          </a:lstStyle>
          <a:p>
            <a:fld id="{4DF7D8EF-D8F5-40AC-A68C-BA6FEF9BEAE6}"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1"/>
          <p:cNvSpPr/>
          <p:nvPr/>
        </p:nvSpPr>
        <p:spPr>
          <a:xfrm>
            <a:off x="8961438" y="0"/>
            <a:ext cx="1825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r>
              <a:rPr lang="en-US"/>
              <a:t>21/01/14</a:t>
            </a:r>
          </a:p>
        </p:txBody>
      </p:sp>
      <p:sp>
        <p:nvSpPr>
          <p:cNvPr id="4" name="Footer Placeholder 2"/>
          <p:cNvSpPr>
            <a:spLocks noGrp="1"/>
          </p:cNvSpPr>
          <p:nvPr>
            <p:ph type="ftr" sz="quarter" idx="11"/>
          </p:nvPr>
        </p:nvSpPr>
        <p:spPr/>
        <p:txBody>
          <a:bodyPr/>
          <a:lstStyle>
            <a:lvl1pPr>
              <a:defRPr/>
            </a:lvl1pPr>
          </a:lstStyle>
          <a:p>
            <a:pPr>
              <a:defRPr/>
            </a:pPr>
            <a:r>
              <a:rPr lang="it-IT"/>
              <a:t>Luxottica Group</a:t>
            </a:r>
            <a:endParaRPr lang="en-US"/>
          </a:p>
        </p:txBody>
      </p:sp>
      <p:sp>
        <p:nvSpPr>
          <p:cNvPr id="5" name="Slide Number Placeholder 3"/>
          <p:cNvSpPr>
            <a:spLocks noGrp="1"/>
          </p:cNvSpPr>
          <p:nvPr>
            <p:ph type="sldNum" sz="quarter" idx="12"/>
          </p:nvPr>
        </p:nvSpPr>
        <p:spPr/>
        <p:txBody>
          <a:bodyPr/>
          <a:lstStyle>
            <a:lvl1pPr>
              <a:defRPr/>
            </a:lvl1pPr>
          </a:lstStyle>
          <a:p>
            <a:fld id="{0D6C68AD-480F-4934-B381-C0C99427EF30}"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Rectangle 61"/>
          <p:cNvSpPr/>
          <p:nvPr/>
        </p:nvSpPr>
        <p:spPr>
          <a:xfrm>
            <a:off x="8997950" y="0"/>
            <a:ext cx="1841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942415" y="446088"/>
            <a:ext cx="2629584"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r>
              <a:rPr lang="en-US"/>
              <a:t>21/01/14</a:t>
            </a:r>
          </a:p>
        </p:txBody>
      </p:sp>
      <p:sp>
        <p:nvSpPr>
          <p:cNvPr id="7" name="Footer Placeholder 5"/>
          <p:cNvSpPr>
            <a:spLocks noGrp="1"/>
          </p:cNvSpPr>
          <p:nvPr>
            <p:ph type="ftr" sz="quarter" idx="11"/>
          </p:nvPr>
        </p:nvSpPr>
        <p:spPr/>
        <p:txBody>
          <a:bodyPr/>
          <a:lstStyle>
            <a:lvl1pPr>
              <a:defRPr/>
            </a:lvl1pPr>
          </a:lstStyle>
          <a:p>
            <a:pPr>
              <a:defRPr/>
            </a:pPr>
            <a:r>
              <a:rPr lang="it-IT"/>
              <a:t>Luxottica Group</a:t>
            </a:r>
            <a:endParaRPr lang="en-US"/>
          </a:p>
        </p:txBody>
      </p:sp>
      <p:sp>
        <p:nvSpPr>
          <p:cNvPr id="8" name="Slide Number Placeholder 6"/>
          <p:cNvSpPr>
            <a:spLocks noGrp="1"/>
          </p:cNvSpPr>
          <p:nvPr>
            <p:ph type="sldNum" sz="quarter" idx="12"/>
          </p:nvPr>
        </p:nvSpPr>
        <p:spPr/>
        <p:txBody>
          <a:bodyPr/>
          <a:lstStyle>
            <a:lvl1pPr>
              <a:defRPr/>
            </a:lvl1pPr>
          </a:lstStyle>
          <a:p>
            <a:fld id="{87059424-F3A6-45BB-B2AB-9060DD350669}"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Rectangle 61"/>
          <p:cNvSpPr/>
          <p:nvPr/>
        </p:nvSpPr>
        <p:spPr>
          <a:xfrm>
            <a:off x="8997950" y="0"/>
            <a:ext cx="1841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942415" y="4800600"/>
            <a:ext cx="6591985" cy="566738"/>
          </a:xfrm>
        </p:spPr>
        <p:txBody>
          <a:bodyPr anchor="b"/>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r>
              <a:rPr lang="en-US"/>
              <a:t>21/01/14</a:t>
            </a:r>
          </a:p>
        </p:txBody>
      </p:sp>
      <p:sp>
        <p:nvSpPr>
          <p:cNvPr id="7" name="Footer Placeholder 5"/>
          <p:cNvSpPr>
            <a:spLocks noGrp="1"/>
          </p:cNvSpPr>
          <p:nvPr>
            <p:ph type="ftr" sz="quarter" idx="11"/>
          </p:nvPr>
        </p:nvSpPr>
        <p:spPr/>
        <p:txBody>
          <a:bodyPr/>
          <a:lstStyle>
            <a:lvl1pPr>
              <a:defRPr/>
            </a:lvl1pPr>
          </a:lstStyle>
          <a:p>
            <a:pPr>
              <a:defRPr/>
            </a:pPr>
            <a:r>
              <a:rPr lang="it-IT"/>
              <a:t>Luxottica Group</a:t>
            </a:r>
          </a:p>
        </p:txBody>
      </p:sp>
      <p:sp>
        <p:nvSpPr>
          <p:cNvPr id="8" name="Slide Number Placeholder 6"/>
          <p:cNvSpPr>
            <a:spLocks noGrp="1"/>
          </p:cNvSpPr>
          <p:nvPr>
            <p:ph type="sldNum" sz="quarter" idx="12"/>
          </p:nvPr>
        </p:nvSpPr>
        <p:spPr>
          <a:xfrm>
            <a:off x="8242300" y="6373813"/>
            <a:ext cx="584200" cy="365125"/>
          </a:xfrm>
        </p:spPr>
        <p:txBody>
          <a:bodyPr/>
          <a:lstStyle>
            <a:lvl1pPr>
              <a:defRPr/>
            </a:lvl1pPr>
          </a:lstStyle>
          <a:p>
            <a:fld id="{B5E5AE80-06DD-4532-B1B6-E54D5B486649}"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32" name="Rectangle 61"/>
          <p:cNvSpPr/>
          <p:nvPr/>
        </p:nvSpPr>
        <p:spPr>
          <a:xfrm>
            <a:off x="34925" y="6789738"/>
            <a:ext cx="9109075" cy="68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1027" name="Group 35"/>
          <p:cNvGrpSpPr>
            <a:grpSpLocks/>
          </p:cNvGrpSpPr>
          <p:nvPr/>
        </p:nvGrpSpPr>
        <p:grpSpPr bwMode="auto">
          <a:xfrm>
            <a:off x="0" y="228600"/>
            <a:ext cx="984250" cy="6638925"/>
            <a:chOff x="2487613" y="285750"/>
            <a:chExt cx="1206501" cy="5654676"/>
          </a:xfrm>
        </p:grpSpPr>
        <p:sp>
          <p:nvSpPr>
            <p:cNvPr id="1046" name="Freeform 11"/>
            <p:cNvSpPr>
              <a:spLocks/>
            </p:cNvSpPr>
            <p:nvPr/>
          </p:nvSpPr>
          <p:spPr bwMode="auto">
            <a:xfrm>
              <a:off x="2487613" y="2284413"/>
              <a:ext cx="85725" cy="533400"/>
            </a:xfrm>
            <a:custGeom>
              <a:avLst/>
              <a:gdLst/>
              <a:ahLst/>
              <a:cxnLst>
                <a:cxn ang="0">
                  <a:pos x="22" y="136"/>
                </a:cxn>
                <a:cxn ang="0">
                  <a:pos x="17" y="80"/>
                </a:cxn>
                <a:cxn ang="0">
                  <a:pos x="0" y="0"/>
                </a:cxn>
                <a:cxn ang="0">
                  <a:pos x="0" y="35"/>
                </a:cxn>
                <a:cxn ang="0">
                  <a:pos x="20" y="124"/>
                </a:cxn>
                <a:cxn ang="0">
                  <a:pos x="22" y="136"/>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endParaRPr lang="it-IT"/>
            </a:p>
          </p:txBody>
        </p:sp>
        <p:sp>
          <p:nvSpPr>
            <p:cNvPr id="1047" name="Freeform 12"/>
            <p:cNvSpPr>
              <a:spLocks/>
            </p:cNvSpPr>
            <p:nvPr/>
          </p:nvSpPr>
          <p:spPr bwMode="auto">
            <a:xfrm>
              <a:off x="2597151" y="2779713"/>
              <a:ext cx="550863" cy="1978025"/>
            </a:xfrm>
            <a:custGeom>
              <a:avLst/>
              <a:gdLst/>
              <a:ahLst/>
              <a:cxnLst>
                <a:cxn ang="0">
                  <a:pos x="86" y="350"/>
                </a:cxn>
                <a:cxn ang="0">
                  <a:pos x="139" y="504"/>
                </a:cxn>
                <a:cxn ang="0">
                  <a:pos x="140" y="478"/>
                </a:cxn>
                <a:cxn ang="0">
                  <a:pos x="95" y="347"/>
                </a:cxn>
                <a:cxn ang="0">
                  <a:pos x="0" y="0"/>
                </a:cxn>
                <a:cxn ang="0">
                  <a:pos x="6" y="61"/>
                </a:cxn>
                <a:cxn ang="0">
                  <a:pos x="86" y="350"/>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endParaRPr lang="it-IT"/>
            </a:p>
          </p:txBody>
        </p:sp>
        <p:sp>
          <p:nvSpPr>
            <p:cNvPr id="1048" name="Freeform 13"/>
            <p:cNvSpPr>
              <a:spLocks/>
            </p:cNvSpPr>
            <p:nvPr/>
          </p:nvSpPr>
          <p:spPr bwMode="auto">
            <a:xfrm>
              <a:off x="3175001" y="4730750"/>
              <a:ext cx="519113" cy="1209675"/>
            </a:xfrm>
            <a:custGeom>
              <a:avLst/>
              <a:gdLst/>
              <a:ahLst/>
              <a:cxnLst>
                <a:cxn ang="0">
                  <a:pos x="8" y="22"/>
                </a:cxn>
                <a:cxn ang="0">
                  <a:pos x="0" y="0"/>
                </a:cxn>
                <a:cxn ang="0">
                  <a:pos x="0" y="29"/>
                </a:cxn>
                <a:cxn ang="0">
                  <a:pos x="68" y="194"/>
                </a:cxn>
                <a:cxn ang="0">
                  <a:pos x="123" y="308"/>
                </a:cxn>
                <a:cxn ang="0">
                  <a:pos x="132" y="308"/>
                </a:cxn>
                <a:cxn ang="0">
                  <a:pos x="77" y="190"/>
                </a:cxn>
                <a:cxn ang="0">
                  <a:pos x="8" y="22"/>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endParaRPr lang="it-IT"/>
            </a:p>
          </p:txBody>
        </p:sp>
        <p:sp>
          <p:nvSpPr>
            <p:cNvPr id="1049" name="Freeform 14"/>
            <p:cNvSpPr>
              <a:spLocks/>
            </p:cNvSpPr>
            <p:nvPr/>
          </p:nvSpPr>
          <p:spPr bwMode="auto">
            <a:xfrm>
              <a:off x="3305176" y="5630863"/>
              <a:ext cx="146050" cy="309563"/>
            </a:xfrm>
            <a:custGeom>
              <a:avLst/>
              <a:gdLst/>
              <a:ahLst/>
              <a:cxnLst>
                <a:cxn ang="0">
                  <a:pos x="28" y="79"/>
                </a:cxn>
                <a:cxn ang="0">
                  <a:pos x="37" y="79"/>
                </a:cxn>
                <a:cxn ang="0">
                  <a:pos x="0" y="0"/>
                </a:cxn>
                <a:cxn ang="0">
                  <a:pos x="28" y="79"/>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endParaRPr lang="it-IT"/>
            </a:p>
          </p:txBody>
        </p:sp>
        <p:sp>
          <p:nvSpPr>
            <p:cNvPr id="1050" name="Freeform 15"/>
            <p:cNvSpPr>
              <a:spLocks/>
            </p:cNvSpPr>
            <p:nvPr/>
          </p:nvSpPr>
          <p:spPr bwMode="auto">
            <a:xfrm>
              <a:off x="2573338" y="2817813"/>
              <a:ext cx="700088" cy="2835275"/>
            </a:xfrm>
            <a:custGeom>
              <a:avLst/>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endParaRPr lang="it-IT"/>
            </a:p>
          </p:txBody>
        </p:sp>
        <p:sp>
          <p:nvSpPr>
            <p:cNvPr id="1051" name="Freeform 16"/>
            <p:cNvSpPr>
              <a:spLocks/>
            </p:cNvSpPr>
            <p:nvPr/>
          </p:nvSpPr>
          <p:spPr bwMode="auto">
            <a:xfrm>
              <a:off x="2506663" y="285750"/>
              <a:ext cx="90488" cy="2493963"/>
            </a:xfrm>
            <a:custGeom>
              <a:avLst/>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endParaRPr lang="it-IT"/>
            </a:p>
          </p:txBody>
        </p:sp>
        <p:sp>
          <p:nvSpPr>
            <p:cNvPr id="1052" name="Freeform 17"/>
            <p:cNvSpPr>
              <a:spLocks/>
            </p:cNvSpPr>
            <p:nvPr/>
          </p:nvSpPr>
          <p:spPr bwMode="auto">
            <a:xfrm>
              <a:off x="2554288" y="2598738"/>
              <a:ext cx="66675" cy="420688"/>
            </a:xfrm>
            <a:custGeom>
              <a:avLst/>
              <a:gdLst/>
              <a:ahLst/>
              <a:cxnLst>
                <a:cxn ang="0">
                  <a:pos x="0" y="0"/>
                </a:cxn>
                <a:cxn ang="0">
                  <a:pos x="5" y="56"/>
                </a:cxn>
                <a:cxn ang="0">
                  <a:pos x="17" y="107"/>
                </a:cxn>
                <a:cxn ang="0">
                  <a:pos x="11" y="46"/>
                </a:cxn>
                <a:cxn ang="0">
                  <a:pos x="10" y="43"/>
                </a:cxn>
                <a:cxn ang="0">
                  <a:pos x="0" y="0"/>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endParaRPr lang="it-IT"/>
            </a:p>
          </p:txBody>
        </p:sp>
        <p:sp>
          <p:nvSpPr>
            <p:cNvPr id="1053" name="Freeform 18"/>
            <p:cNvSpPr>
              <a:spLocks/>
            </p:cNvSpPr>
            <p:nvPr/>
          </p:nvSpPr>
          <p:spPr bwMode="auto">
            <a:xfrm>
              <a:off x="3143251" y="4757738"/>
              <a:ext cx="161925" cy="873125"/>
            </a:xfrm>
            <a:custGeom>
              <a:avLst/>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endParaRPr lang="it-IT"/>
            </a:p>
          </p:txBody>
        </p:sp>
        <p:sp>
          <p:nvSpPr>
            <p:cNvPr id="1054" name="Freeform 20"/>
            <p:cNvSpPr>
              <a:spLocks/>
            </p:cNvSpPr>
            <p:nvPr/>
          </p:nvSpPr>
          <p:spPr bwMode="auto">
            <a:xfrm>
              <a:off x="3273426" y="5653088"/>
              <a:ext cx="138113" cy="287338"/>
            </a:xfrm>
            <a:custGeom>
              <a:avLst/>
              <a:gdLst/>
              <a:ahLst/>
              <a:cxnLst>
                <a:cxn ang="0">
                  <a:pos x="0" y="0"/>
                </a:cxn>
                <a:cxn ang="0">
                  <a:pos x="26" y="73"/>
                </a:cxn>
                <a:cxn ang="0">
                  <a:pos x="35" y="73"/>
                </a:cxn>
                <a:cxn ang="0">
                  <a:pos x="0" y="0"/>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endParaRPr lang="it-IT"/>
            </a:p>
          </p:txBody>
        </p:sp>
        <p:sp>
          <p:nvSpPr>
            <p:cNvPr id="1055" name="Freeform 21"/>
            <p:cNvSpPr>
              <a:spLocks/>
            </p:cNvSpPr>
            <p:nvPr/>
          </p:nvSpPr>
          <p:spPr bwMode="auto">
            <a:xfrm>
              <a:off x="3143251" y="4656138"/>
              <a:ext cx="31750" cy="188913"/>
            </a:xfrm>
            <a:custGeom>
              <a:avLst/>
              <a:gdLst/>
              <a:ahLst/>
              <a:cxnLst>
                <a:cxn ang="0">
                  <a:pos x="7" y="44"/>
                </a:cxn>
                <a:cxn ang="0">
                  <a:pos x="8" y="48"/>
                </a:cxn>
                <a:cxn ang="0">
                  <a:pos x="8" y="19"/>
                </a:cxn>
                <a:cxn ang="0">
                  <a:pos x="1" y="0"/>
                </a:cxn>
                <a:cxn ang="0">
                  <a:pos x="0" y="26"/>
                </a:cxn>
                <a:cxn ang="0">
                  <a:pos x="7" y="44"/>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endParaRPr lang="it-IT"/>
            </a:p>
          </p:txBody>
        </p:sp>
        <p:sp>
          <p:nvSpPr>
            <p:cNvPr id="1056" name="Freeform 22"/>
            <p:cNvSpPr>
              <a:spLocks/>
            </p:cNvSpPr>
            <p:nvPr/>
          </p:nvSpPr>
          <p:spPr bwMode="auto">
            <a:xfrm>
              <a:off x="3211513" y="5410200"/>
              <a:ext cx="203200" cy="530225"/>
            </a:xfrm>
            <a:custGeom>
              <a:avLst/>
              <a:gdLst/>
              <a:ahLst/>
              <a:cxnLst>
                <a:cxn ang="0">
                  <a:pos x="7" y="18"/>
                </a:cxn>
                <a:cxn ang="0">
                  <a:pos x="0" y="0"/>
                </a:cxn>
                <a:cxn ang="0">
                  <a:pos x="12" y="48"/>
                </a:cxn>
                <a:cxn ang="0">
                  <a:pos x="16" y="62"/>
                </a:cxn>
                <a:cxn ang="0">
                  <a:pos x="51" y="135"/>
                </a:cxn>
                <a:cxn ang="0">
                  <a:pos x="52" y="135"/>
                </a:cxn>
                <a:cxn ang="0">
                  <a:pos x="24" y="56"/>
                </a:cxn>
                <a:cxn ang="0">
                  <a:pos x="7" y="18"/>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endParaRPr lang="it-IT"/>
            </a:p>
          </p:txBody>
        </p:sp>
      </p:grpSp>
      <p:grpSp>
        <p:nvGrpSpPr>
          <p:cNvPr id="1028" name="Group 48"/>
          <p:cNvGrpSpPr>
            <a:grpSpLocks/>
          </p:cNvGrpSpPr>
          <p:nvPr/>
        </p:nvGrpSpPr>
        <p:grpSpPr bwMode="auto">
          <a:xfrm>
            <a:off x="20638" y="0"/>
            <a:ext cx="1168400" cy="6853238"/>
            <a:chOff x="6627813" y="195717"/>
            <a:chExt cx="1168401" cy="5678034"/>
          </a:xfrm>
        </p:grpSpPr>
        <p:sp>
          <p:nvSpPr>
            <p:cNvPr id="1036" name="Freeform 27"/>
            <p:cNvSpPr>
              <a:spLocks/>
            </p:cNvSpPr>
            <p:nvPr/>
          </p:nvSpPr>
          <p:spPr bwMode="auto">
            <a:xfrm>
              <a:off x="6627813" y="195717"/>
              <a:ext cx="409575" cy="3646488"/>
            </a:xfrm>
            <a:custGeom>
              <a:avLst/>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endParaRPr lang="it-IT"/>
            </a:p>
          </p:txBody>
        </p:sp>
        <p:sp>
          <p:nvSpPr>
            <p:cNvPr id="1037" name="Freeform 28"/>
            <p:cNvSpPr>
              <a:spLocks/>
            </p:cNvSpPr>
            <p:nvPr/>
          </p:nvSpPr>
          <p:spPr bwMode="auto">
            <a:xfrm>
              <a:off x="7061201" y="3771900"/>
              <a:ext cx="350838" cy="1309688"/>
            </a:xfrm>
            <a:custGeom>
              <a:avLst/>
              <a:gdLst/>
              <a:ahLst/>
              <a:cxnLst>
                <a:cxn ang="0">
                  <a:pos x="53" y="229"/>
                </a:cxn>
                <a:cxn ang="0">
                  <a:pos x="88" y="330"/>
                </a:cxn>
                <a:cxn ang="0">
                  <a:pos x="88" y="308"/>
                </a:cxn>
                <a:cxn ang="0">
                  <a:pos x="88" y="304"/>
                </a:cxn>
                <a:cxn ang="0">
                  <a:pos x="62" y="226"/>
                </a:cxn>
                <a:cxn ang="0">
                  <a:pos x="0" y="0"/>
                </a:cxn>
                <a:cxn ang="0">
                  <a:pos x="7" y="63"/>
                </a:cxn>
                <a:cxn ang="0">
                  <a:pos x="53" y="229"/>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endParaRPr lang="it-IT"/>
            </a:p>
          </p:txBody>
        </p:sp>
        <p:sp>
          <p:nvSpPr>
            <p:cNvPr id="1038" name="Freeform 29"/>
            <p:cNvSpPr>
              <a:spLocks/>
            </p:cNvSpPr>
            <p:nvPr/>
          </p:nvSpPr>
          <p:spPr bwMode="auto">
            <a:xfrm>
              <a:off x="7439026" y="5053013"/>
              <a:ext cx="357188" cy="820738"/>
            </a:xfrm>
            <a:custGeom>
              <a:avLst/>
              <a:gdLst/>
              <a:ahLst/>
              <a:cxnLst>
                <a:cxn ang="0">
                  <a:pos x="6" y="15"/>
                </a:cxn>
                <a:cxn ang="0">
                  <a:pos x="0" y="0"/>
                </a:cxn>
                <a:cxn ang="0">
                  <a:pos x="1" y="29"/>
                </a:cxn>
                <a:cxn ang="0">
                  <a:pos x="42" y="127"/>
                </a:cxn>
                <a:cxn ang="0">
                  <a:pos x="80" y="207"/>
                </a:cxn>
                <a:cxn ang="0">
                  <a:pos x="90" y="207"/>
                </a:cxn>
                <a:cxn ang="0">
                  <a:pos x="50" y="123"/>
                </a:cxn>
                <a:cxn ang="0">
                  <a:pos x="6" y="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endParaRPr lang="it-IT"/>
            </a:p>
          </p:txBody>
        </p:sp>
        <p:sp>
          <p:nvSpPr>
            <p:cNvPr id="1039" name="Freeform 30"/>
            <p:cNvSpPr>
              <a:spLocks/>
            </p:cNvSpPr>
            <p:nvPr/>
          </p:nvSpPr>
          <p:spPr bwMode="auto">
            <a:xfrm>
              <a:off x="7037388" y="3811588"/>
              <a:ext cx="457200" cy="1852613"/>
            </a:xfrm>
            <a:custGeom>
              <a:avLst/>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endParaRPr lang="it-IT"/>
            </a:p>
          </p:txBody>
        </p:sp>
        <p:sp>
          <p:nvSpPr>
            <p:cNvPr id="1040" name="Freeform 31"/>
            <p:cNvSpPr>
              <a:spLocks/>
            </p:cNvSpPr>
            <p:nvPr/>
          </p:nvSpPr>
          <p:spPr bwMode="auto">
            <a:xfrm>
              <a:off x="6992938" y="1263650"/>
              <a:ext cx="144463" cy="2508250"/>
            </a:xfrm>
            <a:custGeom>
              <a:avLst/>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endParaRPr lang="it-IT"/>
            </a:p>
          </p:txBody>
        </p:sp>
        <p:sp>
          <p:nvSpPr>
            <p:cNvPr id="1041" name="Freeform 32"/>
            <p:cNvSpPr>
              <a:spLocks/>
            </p:cNvSpPr>
            <p:nvPr/>
          </p:nvSpPr>
          <p:spPr bwMode="auto">
            <a:xfrm>
              <a:off x="7526338" y="5640388"/>
              <a:ext cx="111125" cy="233363"/>
            </a:xfrm>
            <a:custGeom>
              <a:avLst/>
              <a:gdLst/>
              <a:ahLst/>
              <a:cxnLst>
                <a:cxn ang="0">
                  <a:pos x="22" y="59"/>
                </a:cxn>
                <a:cxn ang="0">
                  <a:pos x="28" y="59"/>
                </a:cxn>
                <a:cxn ang="0">
                  <a:pos x="0" y="0"/>
                </a:cxn>
                <a:cxn ang="0">
                  <a:pos x="22" y="59"/>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endParaRPr lang="it-IT"/>
            </a:p>
          </p:txBody>
        </p:sp>
        <p:sp>
          <p:nvSpPr>
            <p:cNvPr id="1042" name="Freeform 33"/>
            <p:cNvSpPr>
              <a:spLocks/>
            </p:cNvSpPr>
            <p:nvPr/>
          </p:nvSpPr>
          <p:spPr bwMode="auto">
            <a:xfrm>
              <a:off x="7021513" y="3598863"/>
              <a:ext cx="68263" cy="423863"/>
            </a:xfrm>
            <a:custGeom>
              <a:avLst/>
              <a:gdLst/>
              <a:ahLst/>
              <a:cxnLst>
                <a:cxn ang="0">
                  <a:pos x="4" y="54"/>
                </a:cxn>
                <a:cxn ang="0">
                  <a:pos x="17" y="107"/>
                </a:cxn>
                <a:cxn ang="0">
                  <a:pos x="10" y="44"/>
                </a:cxn>
                <a:cxn ang="0">
                  <a:pos x="9" y="43"/>
                </a:cxn>
                <a:cxn ang="0">
                  <a:pos x="0" y="0"/>
                </a:cxn>
                <a:cxn ang="0">
                  <a:pos x="0" y="8"/>
                </a:cxn>
                <a:cxn ang="0">
                  <a:pos x="4" y="54"/>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endParaRPr lang="it-IT"/>
            </a:p>
          </p:txBody>
        </p:sp>
        <p:sp>
          <p:nvSpPr>
            <p:cNvPr id="1043" name="Freeform 35"/>
            <p:cNvSpPr>
              <a:spLocks/>
            </p:cNvSpPr>
            <p:nvPr/>
          </p:nvSpPr>
          <p:spPr bwMode="auto">
            <a:xfrm>
              <a:off x="7494588" y="5664200"/>
              <a:ext cx="100013" cy="209550"/>
            </a:xfrm>
            <a:custGeom>
              <a:avLst/>
              <a:gdLst/>
              <a:ahLst/>
              <a:cxnLst>
                <a:cxn ang="0">
                  <a:pos x="0" y="0"/>
                </a:cxn>
                <a:cxn ang="0">
                  <a:pos x="19" y="53"/>
                </a:cxn>
                <a:cxn ang="0">
                  <a:pos x="25" y="53"/>
                </a:cxn>
                <a:cxn ang="0">
                  <a:pos x="0" y="0"/>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endParaRPr lang="it-IT"/>
            </a:p>
          </p:txBody>
        </p:sp>
        <p:sp>
          <p:nvSpPr>
            <p:cNvPr id="1044" name="Freeform 37"/>
            <p:cNvSpPr>
              <a:spLocks/>
            </p:cNvSpPr>
            <p:nvPr/>
          </p:nvSpPr>
          <p:spPr bwMode="auto">
            <a:xfrm>
              <a:off x="7412038" y="4978400"/>
              <a:ext cx="31750" cy="188913"/>
            </a:xfrm>
            <a:custGeom>
              <a:avLst/>
              <a:gdLst/>
              <a:ahLst/>
              <a:cxnLst>
                <a:cxn ang="0">
                  <a:pos x="0" y="26"/>
                </a:cxn>
                <a:cxn ang="0">
                  <a:pos x="4" y="37"/>
                </a:cxn>
                <a:cxn ang="0">
                  <a:pos x="8" y="48"/>
                </a:cxn>
                <a:cxn ang="0">
                  <a:pos x="7" y="19"/>
                </a:cxn>
                <a:cxn ang="0">
                  <a:pos x="0" y="0"/>
                </a:cxn>
                <a:cxn ang="0">
                  <a:pos x="0" y="4"/>
                </a:cxn>
                <a:cxn ang="0">
                  <a:pos x="0" y="26"/>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endParaRPr lang="it-IT"/>
            </a:p>
          </p:txBody>
        </p:sp>
        <p:sp>
          <p:nvSpPr>
            <p:cNvPr id="1045" name="Freeform 38"/>
            <p:cNvSpPr>
              <a:spLocks/>
            </p:cNvSpPr>
            <p:nvPr/>
          </p:nvSpPr>
          <p:spPr bwMode="auto">
            <a:xfrm>
              <a:off x="7439026" y="5434013"/>
              <a:ext cx="174625" cy="439738"/>
            </a:xfrm>
            <a:custGeom>
              <a:avLst/>
              <a:gdLst/>
              <a:ahLst/>
              <a:cxnLst>
                <a:cxn ang="0">
                  <a:pos x="11" y="28"/>
                </a:cxn>
                <a:cxn ang="0">
                  <a:pos x="0" y="0"/>
                </a:cxn>
                <a:cxn ang="0">
                  <a:pos x="11" y="49"/>
                </a:cxn>
                <a:cxn ang="0">
                  <a:pos x="14" y="58"/>
                </a:cxn>
                <a:cxn ang="0">
                  <a:pos x="39" y="111"/>
                </a:cxn>
                <a:cxn ang="0">
                  <a:pos x="44" y="111"/>
                </a:cxn>
                <a:cxn ang="0">
                  <a:pos x="22" y="52"/>
                </a:cxn>
                <a:cxn ang="0">
                  <a:pos x="11" y="28"/>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endParaRPr lang="it-IT"/>
            </a:p>
          </p:txBody>
        </p:sp>
      </p:grpSp>
      <p:sp>
        <p:nvSpPr>
          <p:cNvPr id="2" name="Title Placeholder 1"/>
          <p:cNvSpPr>
            <a:spLocks noGrp="1"/>
          </p:cNvSpPr>
          <p:nvPr>
            <p:ph type="title"/>
          </p:nvPr>
        </p:nvSpPr>
        <p:spPr>
          <a:xfrm>
            <a:off x="104775" y="25400"/>
            <a:ext cx="9039225" cy="428625"/>
          </a:xfrm>
          <a:prstGeom prst="rect">
            <a:avLst/>
          </a:prstGeom>
          <a:solidFill>
            <a:schemeClr val="bg1"/>
          </a:solidFill>
          <a:ln w="57150">
            <a:solidFill>
              <a:schemeClr val="accent1">
                <a:lumMod val="50000"/>
              </a:schemeClr>
            </a:solidFill>
          </a:ln>
        </p:spPr>
        <p:txBody>
          <a:bodyPr vert="horz" lIns="91440" tIns="45720" rIns="91440" bIns="45720" rtlCol="0" anchor="t">
            <a:normAutofit/>
          </a:bodyPr>
          <a:lstStyle/>
          <a:p>
            <a:r>
              <a:rPr lang="it-IT" dirty="0" smtClean="0"/>
              <a:t>Fare clic per modificare lo stile del titolo</a:t>
            </a:r>
            <a:endParaRPr lang="en-US" dirty="0"/>
          </a:p>
        </p:txBody>
      </p:sp>
      <p:sp>
        <p:nvSpPr>
          <p:cNvPr id="1030" name="Text Placeholder 2"/>
          <p:cNvSpPr>
            <a:spLocks noGrp="1"/>
          </p:cNvSpPr>
          <p:nvPr>
            <p:ph type="body" idx="1"/>
          </p:nvPr>
        </p:nvSpPr>
        <p:spPr bwMode="auto">
          <a:xfrm>
            <a:off x="879475" y="1163638"/>
            <a:ext cx="7988300" cy="4856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7251700" y="6351588"/>
            <a:ext cx="842963" cy="379412"/>
          </a:xfrm>
          <a:prstGeom prst="rect">
            <a:avLst/>
          </a:prstGeom>
        </p:spPr>
        <p:txBody>
          <a:bodyPr vert="horz" lIns="91440" tIns="45720" rIns="91440" bIns="45720" rtlCol="0" anchor="ctr"/>
          <a:lstStyle>
            <a:lvl1pPr algn="r" fontAlgn="auto">
              <a:spcBef>
                <a:spcPts val="0"/>
              </a:spcBef>
              <a:spcAft>
                <a:spcPts val="0"/>
              </a:spcAft>
              <a:defRPr sz="900" dirty="0" smtClean="0">
                <a:solidFill>
                  <a:schemeClr val="tx1">
                    <a:tint val="75000"/>
                  </a:schemeClr>
                </a:solidFill>
                <a:latin typeface="+mn-lt"/>
                <a:ea typeface="+mn-ea"/>
              </a:defRPr>
            </a:lvl1pPr>
          </a:lstStyle>
          <a:p>
            <a:pPr>
              <a:defRPr/>
            </a:pPr>
            <a:r>
              <a:rPr lang="en-US"/>
              <a:t>21/01/14</a:t>
            </a:r>
          </a:p>
        </p:txBody>
      </p:sp>
      <p:sp>
        <p:nvSpPr>
          <p:cNvPr id="5" name="Footer Placeholder 4"/>
          <p:cNvSpPr>
            <a:spLocks noGrp="1"/>
          </p:cNvSpPr>
          <p:nvPr>
            <p:ph type="ftr" sz="quarter" idx="3"/>
          </p:nvPr>
        </p:nvSpPr>
        <p:spPr>
          <a:xfrm>
            <a:off x="1216025" y="6364288"/>
            <a:ext cx="5908675" cy="374650"/>
          </a:xfrm>
          <a:prstGeom prst="rect">
            <a:avLst/>
          </a:prstGeom>
        </p:spPr>
        <p:txBody>
          <a:bodyPr vert="horz" lIns="91440" tIns="45720" rIns="91440" bIns="45720" rtlCol="0" anchor="ctr"/>
          <a:lstStyle>
            <a:lvl1pPr algn="l" fontAlgn="auto">
              <a:spcBef>
                <a:spcPts val="0"/>
              </a:spcBef>
              <a:spcAft>
                <a:spcPts val="0"/>
              </a:spcAft>
              <a:defRPr sz="900" dirty="0" smtClean="0">
                <a:solidFill>
                  <a:schemeClr val="tx1">
                    <a:tint val="75000"/>
                  </a:schemeClr>
                </a:solidFill>
                <a:latin typeface="+mn-lt"/>
                <a:ea typeface="+mn-ea"/>
              </a:defRPr>
            </a:lvl1pPr>
          </a:lstStyle>
          <a:p>
            <a:pPr>
              <a:defRPr/>
            </a:pPr>
            <a:r>
              <a:rPr lang="it-IT"/>
              <a:t>Luxottica Group</a:t>
            </a:r>
            <a:endParaRPr lang="en-US"/>
          </a:p>
        </p:txBody>
      </p:sp>
      <p:sp>
        <p:nvSpPr>
          <p:cNvPr id="6" name="Slide Number Placeholder 5"/>
          <p:cNvSpPr>
            <a:spLocks noGrp="1"/>
          </p:cNvSpPr>
          <p:nvPr>
            <p:ph type="sldNum" sz="quarter" idx="4"/>
          </p:nvPr>
        </p:nvSpPr>
        <p:spPr bwMode="gray">
          <a:xfrm>
            <a:off x="8232775" y="6364288"/>
            <a:ext cx="585788" cy="365125"/>
          </a:xfrm>
          <a:prstGeom prst="rect">
            <a:avLst/>
          </a:prstGeom>
        </p:spPr>
        <p:txBody>
          <a:bodyPr vert="horz" wrap="square" lIns="91440" tIns="45720" rIns="91440" bIns="45720" numCol="1" anchor="ctr" anchorCtr="0" compatLnSpc="1">
            <a:prstTxWarp prst="textNoShape">
              <a:avLst/>
            </a:prstTxWarp>
          </a:bodyPr>
          <a:lstStyle>
            <a:lvl1pPr algn="r">
              <a:defRPr sz="1400"/>
            </a:lvl1pPr>
          </a:lstStyle>
          <a:p>
            <a:fld id="{5337F9BE-0215-4A7B-84E7-3D706F00A0A1}" type="slidenum">
              <a:rPr lang="en-US"/>
              <a:pPr/>
              <a:t>‹N›</a:t>
            </a:fld>
            <a:endParaRPr lang="en-US"/>
          </a:p>
        </p:txBody>
      </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61"/>
          <p:cNvSpPr/>
          <p:nvPr/>
        </p:nvSpPr>
        <p:spPr>
          <a:xfrm>
            <a:off x="8996363" y="7938"/>
            <a:ext cx="1825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hf hdr="0"/>
  <p:txStyles>
    <p:titleStyle>
      <a:lvl1pPr algn="ctr" defTabSz="457200" rtl="0" eaLnBrk="1" fontAlgn="base" hangingPunct="1">
        <a:spcBef>
          <a:spcPct val="0"/>
        </a:spcBef>
        <a:spcAft>
          <a:spcPct val="0"/>
        </a:spcAft>
        <a:defRPr sz="2400" b="1" kern="1200" cap="small">
          <a:solidFill>
            <a:srgbClr val="0E5772"/>
          </a:solidFill>
          <a:latin typeface="+mj-lt"/>
          <a:ea typeface="MS PGothic" pitchFamily="34" charset="-128"/>
          <a:cs typeface="+mj-cs"/>
        </a:defRPr>
      </a:lvl1pPr>
      <a:lvl2pPr algn="ctr" defTabSz="457200" rtl="0" eaLnBrk="1" fontAlgn="base" hangingPunct="1">
        <a:spcBef>
          <a:spcPct val="0"/>
        </a:spcBef>
        <a:spcAft>
          <a:spcPct val="0"/>
        </a:spcAft>
        <a:defRPr sz="2400" b="1">
          <a:solidFill>
            <a:srgbClr val="0E5772"/>
          </a:solidFill>
          <a:latin typeface="Century Gothic" pitchFamily="34" charset="0"/>
          <a:ea typeface="MS PGothic" pitchFamily="34" charset="-128"/>
        </a:defRPr>
      </a:lvl2pPr>
      <a:lvl3pPr algn="ctr" defTabSz="457200" rtl="0" eaLnBrk="1" fontAlgn="base" hangingPunct="1">
        <a:spcBef>
          <a:spcPct val="0"/>
        </a:spcBef>
        <a:spcAft>
          <a:spcPct val="0"/>
        </a:spcAft>
        <a:defRPr sz="2400" b="1">
          <a:solidFill>
            <a:srgbClr val="0E5772"/>
          </a:solidFill>
          <a:latin typeface="Century Gothic" pitchFamily="34" charset="0"/>
          <a:ea typeface="MS PGothic" pitchFamily="34" charset="-128"/>
        </a:defRPr>
      </a:lvl3pPr>
      <a:lvl4pPr algn="ctr" defTabSz="457200" rtl="0" eaLnBrk="1" fontAlgn="base" hangingPunct="1">
        <a:spcBef>
          <a:spcPct val="0"/>
        </a:spcBef>
        <a:spcAft>
          <a:spcPct val="0"/>
        </a:spcAft>
        <a:defRPr sz="2400" b="1">
          <a:solidFill>
            <a:srgbClr val="0E5772"/>
          </a:solidFill>
          <a:latin typeface="Century Gothic" pitchFamily="34" charset="0"/>
          <a:ea typeface="MS PGothic" pitchFamily="34" charset="-128"/>
        </a:defRPr>
      </a:lvl4pPr>
      <a:lvl5pPr algn="ctr" defTabSz="457200" rtl="0" eaLnBrk="1" fontAlgn="base" hangingPunct="1">
        <a:spcBef>
          <a:spcPct val="0"/>
        </a:spcBef>
        <a:spcAft>
          <a:spcPct val="0"/>
        </a:spcAft>
        <a:defRPr sz="2400" b="1">
          <a:solidFill>
            <a:srgbClr val="0E5772"/>
          </a:solidFill>
          <a:latin typeface="Century Gothic" pitchFamily="34" charset="0"/>
          <a:ea typeface="MS PGothic"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rgbClr val="0070C0"/>
        </a:buClr>
        <a:buSzPct val="100000"/>
        <a:buFont typeface="Courier New" pitchFamily="49" charset="0"/>
        <a:buChar char="o"/>
        <a:defRPr sz="2400" kern="1200">
          <a:solidFill>
            <a:srgbClr val="404040"/>
          </a:solidFill>
          <a:latin typeface="+mn-lt"/>
          <a:ea typeface="MS PGothic" pitchFamily="34" charset="-128"/>
          <a:cs typeface="+mn-cs"/>
        </a:defRPr>
      </a:lvl1pPr>
      <a:lvl2pPr marL="742950" indent="-285750" algn="l" defTabSz="457200" rtl="0" eaLnBrk="1" fontAlgn="base" hangingPunct="1">
        <a:spcBef>
          <a:spcPts val="1000"/>
        </a:spcBef>
        <a:spcAft>
          <a:spcPct val="0"/>
        </a:spcAft>
        <a:buClr>
          <a:srgbClr val="0070C0"/>
        </a:buClr>
        <a:buFont typeface="Courier New" pitchFamily="49" charset="0"/>
        <a:buChar char="o"/>
        <a:defRPr sz="2000" kern="1200">
          <a:solidFill>
            <a:srgbClr val="404040"/>
          </a:solidFill>
          <a:latin typeface="+mn-lt"/>
          <a:ea typeface="MS PGothic" pitchFamily="34" charset="-128"/>
          <a:cs typeface="+mn-cs"/>
        </a:defRPr>
      </a:lvl2pPr>
      <a:lvl3pPr marL="1143000" indent="-228600" algn="l" defTabSz="457200" rtl="0" eaLnBrk="1" fontAlgn="base" hangingPunct="1">
        <a:spcBef>
          <a:spcPts val="1000"/>
        </a:spcBef>
        <a:spcAft>
          <a:spcPct val="0"/>
        </a:spcAft>
        <a:buClr>
          <a:srgbClr val="0070C0"/>
        </a:buClr>
        <a:buFont typeface="Courier New" pitchFamily="49" charset="0"/>
        <a:buChar char="o"/>
        <a:defRPr kern="1200">
          <a:solidFill>
            <a:srgbClr val="404040"/>
          </a:solidFill>
          <a:latin typeface="+mn-lt"/>
          <a:ea typeface="MS PGothic" pitchFamily="34" charset="-128"/>
          <a:cs typeface="+mn-cs"/>
        </a:defRPr>
      </a:lvl3pPr>
      <a:lvl4pPr marL="1600200" indent="-228600" algn="l" defTabSz="457200" rtl="0" eaLnBrk="1" fontAlgn="base" hangingPunct="1">
        <a:spcBef>
          <a:spcPts val="1000"/>
        </a:spcBef>
        <a:spcAft>
          <a:spcPct val="0"/>
        </a:spcAft>
        <a:buClr>
          <a:srgbClr val="0070C0"/>
        </a:buClr>
        <a:buFont typeface="Courier New" pitchFamily="49" charset="0"/>
        <a:buChar char="o"/>
        <a:defRPr sz="1600" kern="1200">
          <a:solidFill>
            <a:srgbClr val="404040"/>
          </a:solidFill>
          <a:latin typeface="+mn-lt"/>
          <a:ea typeface="MS PGothic" pitchFamily="34" charset="-128"/>
          <a:cs typeface="+mn-cs"/>
        </a:defRPr>
      </a:lvl4pPr>
      <a:lvl5pPr marL="2057400" indent="-228600" algn="l" defTabSz="457200" rtl="0" eaLnBrk="1" fontAlgn="base" hangingPunct="1">
        <a:spcBef>
          <a:spcPts val="1000"/>
        </a:spcBef>
        <a:spcAft>
          <a:spcPct val="0"/>
        </a:spcAft>
        <a:buClr>
          <a:srgbClr val="0070C0"/>
        </a:buClr>
        <a:buFont typeface="Courier New" pitchFamily="49" charset="0"/>
        <a:buChar char="o"/>
        <a:defRPr sz="1600" kern="1200">
          <a:solidFill>
            <a:srgbClr val="404040"/>
          </a:solidFill>
          <a:latin typeface="+mn-lt"/>
          <a:ea typeface="MS PGothic" pitchFamily="34" charset="-128"/>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DA8CA388-7B12-41AF-80BD-C61E7B909924}" type="datetimeFigureOut">
              <a:rPr lang="it-IT"/>
              <a:pPr/>
              <a:t>04/05/2015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9125BEA9-B9C5-42E0-A9AE-203171DFB3BB}"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hemeOverride" Target="../theme/themeOverride2.xml"/><Relationship Id="rId5" Type="http://schemas.openxmlformats.org/officeDocument/2006/relationships/image" Target="../media/image9.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3088" y="3087688"/>
            <a:ext cx="8259762" cy="1779587"/>
          </a:xfrm>
          <a:noFill/>
          <a:ln>
            <a:noFill/>
          </a:ln>
        </p:spPr>
        <p:txBody>
          <a:bodyPr wrap="square" numCol="1" anchorCtr="0" compatLnSpc="1">
            <a:prstTxWarp prst="textNoShape">
              <a:avLst/>
            </a:prstTxWarp>
          </a:bodyPr>
          <a:lstStyle/>
          <a:p>
            <a:r>
              <a:rPr lang="it-IT" cap="none" smtClean="0"/>
              <a:t/>
            </a:r>
            <a:br>
              <a:rPr lang="it-IT" cap="none" smtClean="0"/>
            </a:br>
            <a:r>
              <a:rPr lang="it-IT" cap="none" smtClean="0"/>
              <a:t>IL CONTROLLO DI GESTIONE NELLA SUPPLY CHAIN DEL SETTORE MODA. </a:t>
            </a:r>
            <a:br>
              <a:rPr lang="it-IT" cap="none" smtClean="0"/>
            </a:br>
            <a:r>
              <a:rPr lang="it-IT" cap="none" smtClean="0"/>
              <a:t>IL CASO LUXURY BAGS.</a:t>
            </a:r>
            <a:endParaRPr lang="en-US" sz="7200" cap="none" smtClean="0"/>
          </a:p>
        </p:txBody>
      </p:sp>
      <p:sp>
        <p:nvSpPr>
          <p:cNvPr id="4" name="Sottotitolo 2"/>
          <p:cNvSpPr txBox="1">
            <a:spLocks/>
          </p:cNvSpPr>
          <p:nvPr/>
        </p:nvSpPr>
        <p:spPr>
          <a:xfrm>
            <a:off x="247650" y="1236663"/>
            <a:ext cx="8453438" cy="509587"/>
          </a:xfrm>
          <a:prstGeom prst="rect">
            <a:avLst/>
          </a:prstGeom>
        </p:spPr>
        <p:txBody>
          <a:bodyPr>
            <a:normAutofit/>
          </a:bodyPr>
          <a:lstStyle/>
          <a:p>
            <a:pPr algn="ctr" defTabSz="457200">
              <a:lnSpc>
                <a:spcPct val="80000"/>
              </a:lnSpc>
              <a:spcBef>
                <a:spcPts val="1000"/>
              </a:spcBef>
              <a:buClr>
                <a:srgbClr val="0070C0"/>
              </a:buClr>
              <a:buSzPct val="100000"/>
              <a:buFont typeface="Courier New" pitchFamily="49" charset="0"/>
              <a:buNone/>
            </a:pPr>
            <a:r>
              <a:rPr lang="it-IT" sz="1100" i="1">
                <a:solidFill>
                  <a:srgbClr val="595959"/>
                </a:solidFill>
              </a:rPr>
              <a:t>Università degli Studi di Pisa</a:t>
            </a:r>
          </a:p>
          <a:p>
            <a:pPr algn="ctr" defTabSz="457200">
              <a:lnSpc>
                <a:spcPct val="80000"/>
              </a:lnSpc>
              <a:spcBef>
                <a:spcPts val="1000"/>
              </a:spcBef>
              <a:buClr>
                <a:srgbClr val="0070C0"/>
              </a:buClr>
              <a:buSzPct val="100000"/>
              <a:buFont typeface="Courier New" pitchFamily="49" charset="0"/>
              <a:buNone/>
            </a:pPr>
            <a:r>
              <a:rPr lang="it-IT" sz="1100" i="1">
                <a:solidFill>
                  <a:srgbClr val="595959"/>
                </a:solidFill>
              </a:rPr>
              <a:t>Dipartimento di Economia e Management</a:t>
            </a:r>
            <a:endParaRPr lang="en-US" sz="1100" i="1">
              <a:solidFill>
                <a:srgbClr val="595959"/>
              </a:solidFill>
            </a:endParaRPr>
          </a:p>
        </p:txBody>
      </p:sp>
      <p:sp>
        <p:nvSpPr>
          <p:cNvPr id="5" name="Sottotitolo 2"/>
          <p:cNvSpPr txBox="1">
            <a:spLocks/>
          </p:cNvSpPr>
          <p:nvPr/>
        </p:nvSpPr>
        <p:spPr>
          <a:xfrm>
            <a:off x="6835775" y="4886325"/>
            <a:ext cx="2082800" cy="1724025"/>
          </a:xfrm>
          <a:prstGeom prst="rect">
            <a:avLst/>
          </a:prstGeom>
        </p:spPr>
        <p:txBody>
          <a:bodyPr>
            <a:normAutofit lnSpcReduction="10000"/>
          </a:bodyPr>
          <a:lstStyle>
            <a:lvl1pPr marL="0" indent="0" algn="l" defTabSz="457200" rtl="0" eaLnBrk="1" latinLnBrk="0" hangingPunct="1">
              <a:spcBef>
                <a:spcPts val="1000"/>
              </a:spcBef>
              <a:spcAft>
                <a:spcPts val="0"/>
              </a:spcAft>
              <a:buClr>
                <a:srgbClr val="0070C0"/>
              </a:buClr>
              <a:buSzPct val="100000"/>
              <a:buFont typeface="Courier New" panose="02070309020205020404" pitchFamily="49" charset="0"/>
              <a:buNone/>
              <a:defRPr sz="24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rgbClr val="0070C0"/>
              </a:buClr>
              <a:buFont typeface="Courier New" panose="02070309020205020404" pitchFamily="49"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rgbClr val="0070C0"/>
              </a:buClr>
              <a:buFont typeface="Courier New" panose="02070309020205020404" pitchFamily="49"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rgbClr val="0070C0"/>
              </a:buClr>
              <a:buFont typeface="Courier New" panose="02070309020205020404" pitchFamily="49"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rgbClr val="0070C0"/>
              </a:buClr>
              <a:buFont typeface="Courier New" panose="02070309020205020404" pitchFamily="49" charset="0"/>
              <a:buNone/>
              <a:defRPr sz="16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fontAlgn="auto">
              <a:defRPr/>
            </a:pPr>
            <a:endParaRPr lang="it-IT" sz="1400" i="1" dirty="0" smtClean="0"/>
          </a:p>
          <a:p>
            <a:pPr fontAlgn="auto">
              <a:defRPr/>
            </a:pPr>
            <a:endParaRPr lang="it-IT" sz="1400" i="1" dirty="0" smtClean="0"/>
          </a:p>
          <a:p>
            <a:pPr fontAlgn="auto">
              <a:defRPr/>
            </a:pPr>
            <a:r>
              <a:rPr lang="it-IT" sz="1800" i="1" dirty="0" smtClean="0"/>
              <a:t>Alessio Mignone</a:t>
            </a:r>
            <a:endParaRPr lang="it-IT" sz="1400" i="1" dirty="0" smtClean="0"/>
          </a:p>
          <a:p>
            <a:pPr fontAlgn="auto">
              <a:defRPr/>
            </a:pPr>
            <a:endParaRPr lang="it-IT" sz="1400" i="1" dirty="0" smtClean="0"/>
          </a:p>
          <a:p>
            <a:pPr fontAlgn="auto">
              <a:defRPr/>
            </a:pPr>
            <a:r>
              <a:rPr lang="it-IT" sz="1400" i="1" dirty="0" smtClean="0"/>
              <a:t>8 Maggio 2015</a:t>
            </a:r>
          </a:p>
          <a:p>
            <a:pPr fontAlgn="auto">
              <a:defRPr/>
            </a:pPr>
            <a:endParaRPr lang="en-US" sz="1400" i="1" baseline="30000" dirty="0"/>
          </a:p>
        </p:txBody>
      </p:sp>
      <p:pic>
        <p:nvPicPr>
          <p:cNvPr id="19460" name="Immagine 6" descr="Stemma_unipi.png"/>
          <p:cNvPicPr>
            <a:picLocks noChangeAspect="1"/>
          </p:cNvPicPr>
          <p:nvPr/>
        </p:nvPicPr>
        <p:blipFill>
          <a:blip r:embed="rId2" cstate="print"/>
          <a:srcRect/>
          <a:stretch>
            <a:fillRect/>
          </a:stretch>
        </p:blipFill>
        <p:spPr bwMode="auto">
          <a:xfrm>
            <a:off x="3975100" y="261938"/>
            <a:ext cx="852488" cy="8699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wrap="square" numCol="1" anchorCtr="0" compatLnSpc="1">
            <a:prstTxWarp prst="textNoShape">
              <a:avLst/>
            </a:prstTxWarp>
            <a:noAutofit/>
          </a:bodyPr>
          <a:lstStyle/>
          <a:p>
            <a:pPr algn="ctr"/>
            <a:r>
              <a:rPr lang="it-IT" sz="1800" b="1" dirty="0" smtClean="0">
                <a:solidFill>
                  <a:schemeClr val="accent1">
                    <a:lumMod val="50000"/>
                  </a:schemeClr>
                </a:solidFill>
                <a:ea typeface="+mj-ea"/>
              </a:rPr>
              <a:t>Ricorso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outsourcing o mantenimento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interno?</a:t>
            </a:r>
          </a:p>
        </p:txBody>
      </p:sp>
      <p:sp>
        <p:nvSpPr>
          <p:cNvPr id="28674" name="Segnaposto numero diapositiva 6"/>
          <p:cNvSpPr>
            <a:spLocks noGrp="1"/>
          </p:cNvSpPr>
          <p:nvPr>
            <p:ph type="sldNum" sz="quarter" idx="12"/>
          </p:nvPr>
        </p:nvSpPr>
        <p:spPr>
          <a:noFill/>
          <a:ln>
            <a:miter lim="800000"/>
            <a:headEnd/>
            <a:tailEnd/>
          </a:ln>
        </p:spPr>
        <p:txBody>
          <a:bodyPr/>
          <a:lstStyle/>
          <a:p>
            <a:fld id="{2AFB2B42-9A0B-4A73-B8CB-B244F2938D75}" type="slidenum">
              <a:rPr lang="en-US"/>
              <a:pPr/>
              <a:t>10</a:t>
            </a:fld>
            <a:endParaRPr lang="en-US"/>
          </a:p>
        </p:txBody>
      </p:sp>
      <p:sp>
        <p:nvSpPr>
          <p:cNvPr id="28675"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28676" name="Segnaposto testo 21"/>
          <p:cNvSpPr>
            <a:spLocks noGrp="1"/>
          </p:cNvSpPr>
          <p:nvPr>
            <p:ph type="body" sz="half" idx="2"/>
          </p:nvPr>
        </p:nvSpPr>
        <p:spPr>
          <a:xfrm>
            <a:off x="1303338" y="563563"/>
            <a:ext cx="6592887" cy="493712"/>
          </a:xfrm>
        </p:spPr>
        <p:txBody>
          <a:bodyPr/>
          <a:lstStyle/>
          <a:p>
            <a:pPr algn="ctr"/>
            <a:r>
              <a:rPr lang="it-IT" sz="2400" b="1" i="1" dirty="0" smtClean="0"/>
              <a:t>Tipologie di imprese</a:t>
            </a:r>
          </a:p>
        </p:txBody>
      </p:sp>
      <p:pic>
        <p:nvPicPr>
          <p:cNvPr id="17409" name="Immagine 7"/>
          <p:cNvPicPr>
            <a:picLocks noChangeAspect="1" noChangeArrowheads="1"/>
          </p:cNvPicPr>
          <p:nvPr/>
        </p:nvPicPr>
        <p:blipFill>
          <a:blip r:embed="rId3" cstate="print"/>
          <a:srcRect l="15195" t="30247" r="51068" b="21077"/>
          <a:stretch>
            <a:fillRect/>
          </a:stretch>
        </p:blipFill>
        <p:spPr bwMode="auto">
          <a:xfrm>
            <a:off x="1930400" y="1573213"/>
            <a:ext cx="5683250" cy="4537075"/>
          </a:xfrm>
          <a:prstGeom prst="rect">
            <a:avLst/>
          </a:prstGeom>
          <a:noFill/>
          <a:ln w="9525">
            <a:noFill/>
            <a:miter lim="800000"/>
            <a:headEnd/>
            <a:tailEnd/>
          </a:ln>
        </p:spPr>
      </p:pic>
      <p:sp>
        <p:nvSpPr>
          <p:cNvPr id="9" name="CasellaDiTesto 8"/>
          <p:cNvSpPr txBox="1"/>
          <p:nvPr/>
        </p:nvSpPr>
        <p:spPr>
          <a:xfrm>
            <a:off x="660400" y="1312863"/>
            <a:ext cx="8040688" cy="2940050"/>
          </a:xfrm>
          <a:prstGeom prst="rect">
            <a:avLst/>
          </a:prstGeom>
          <a:noFill/>
          <a:ln w="57150">
            <a:noFill/>
          </a:ln>
        </p:spPr>
        <p:txBody>
          <a:bodyPr>
            <a:normAutofit/>
          </a:bodyPr>
          <a:lstStyle/>
          <a:p>
            <a:pPr marL="342900" indent="-342900" algn="just" defTabSz="457200" fontAlgn="auto">
              <a:lnSpc>
                <a:spcPct val="110000"/>
              </a:lnSpc>
              <a:spcBef>
                <a:spcPts val="1000"/>
              </a:spcBef>
              <a:spcAft>
                <a:spcPts val="0"/>
              </a:spcAft>
              <a:buClr>
                <a:schemeClr val="accent2">
                  <a:lumMod val="75000"/>
                </a:schemeClr>
              </a:buClr>
              <a:buSzPct val="100000"/>
              <a:buFont typeface="Wingdings" panose="05000000000000000000" pitchFamily="2" charset="2"/>
              <a:buChar char="Ø"/>
              <a:defRPr/>
            </a:pPr>
            <a:r>
              <a:rPr lang="it-IT" sz="2000" i="1" dirty="0">
                <a:solidFill>
                  <a:schemeClr val="tx1">
                    <a:lumMod val="75000"/>
                    <a:lumOff val="25000"/>
                  </a:schemeClr>
                </a:solidFill>
                <a:latin typeface="+mn-lt"/>
                <a:ea typeface="+mn-ea"/>
              </a:rPr>
              <a:t>Imprese che esternalizzano entrambe le fasi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409"/>
                                        </p:tgtEl>
                                        <p:attrNameLst>
                                          <p:attrName>style.visibility</p:attrName>
                                        </p:attrNameLst>
                                      </p:cBhvr>
                                      <p:to>
                                        <p:strVal val="visible"/>
                                      </p:to>
                                    </p:set>
                                    <p:anim calcmode="lin" valueType="num">
                                      <p:cBhvr additive="base">
                                        <p:cTn id="12" dur="500" fill="hold"/>
                                        <p:tgtEl>
                                          <p:spTgt spid="17409"/>
                                        </p:tgtEl>
                                        <p:attrNameLst>
                                          <p:attrName>ppt_x</p:attrName>
                                        </p:attrNameLst>
                                      </p:cBhvr>
                                      <p:tavLst>
                                        <p:tav tm="0">
                                          <p:val>
                                            <p:strVal val="#ppt_x"/>
                                          </p:val>
                                        </p:tav>
                                        <p:tav tm="100000">
                                          <p:val>
                                            <p:strVal val="#ppt_x"/>
                                          </p:val>
                                        </p:tav>
                                      </p:tavLst>
                                    </p:anim>
                                    <p:anim calcmode="lin" valueType="num">
                                      <p:cBhvr additive="base">
                                        <p:cTn id="13" dur="500" fill="hold"/>
                                        <p:tgtEl>
                                          <p:spTgt spid="17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wrap="square" numCol="1" anchorCtr="0" compatLnSpc="1">
            <a:prstTxWarp prst="textNoShape">
              <a:avLst/>
            </a:prstTxWarp>
            <a:noAutofit/>
          </a:bodyPr>
          <a:lstStyle/>
          <a:p>
            <a:pPr algn="ctr"/>
            <a:r>
              <a:rPr lang="it-IT" sz="1800" b="1" dirty="0" smtClean="0">
                <a:solidFill>
                  <a:schemeClr val="accent1">
                    <a:lumMod val="50000"/>
                  </a:schemeClr>
                </a:solidFill>
                <a:ea typeface="+mj-ea"/>
              </a:rPr>
              <a:t>Ricorso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outsourcing o mantenimento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interno?</a:t>
            </a:r>
          </a:p>
        </p:txBody>
      </p:sp>
      <p:sp>
        <p:nvSpPr>
          <p:cNvPr id="29698" name="Segnaposto numero diapositiva 6"/>
          <p:cNvSpPr>
            <a:spLocks noGrp="1"/>
          </p:cNvSpPr>
          <p:nvPr>
            <p:ph type="sldNum" sz="quarter" idx="12"/>
          </p:nvPr>
        </p:nvSpPr>
        <p:spPr>
          <a:noFill/>
          <a:ln>
            <a:miter lim="800000"/>
            <a:headEnd/>
            <a:tailEnd/>
          </a:ln>
        </p:spPr>
        <p:txBody>
          <a:bodyPr/>
          <a:lstStyle/>
          <a:p>
            <a:fld id="{442A720C-47A9-4E87-A7D9-DAA1835212E4}" type="slidenum">
              <a:rPr lang="en-US"/>
              <a:pPr/>
              <a:t>11</a:t>
            </a:fld>
            <a:endParaRPr lang="en-US"/>
          </a:p>
        </p:txBody>
      </p:sp>
      <p:sp>
        <p:nvSpPr>
          <p:cNvPr id="29699"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29700" name="Segnaposto testo 21"/>
          <p:cNvSpPr>
            <a:spLocks noGrp="1"/>
          </p:cNvSpPr>
          <p:nvPr>
            <p:ph type="body" sz="half" idx="2"/>
          </p:nvPr>
        </p:nvSpPr>
        <p:spPr>
          <a:xfrm>
            <a:off x="1303338" y="563563"/>
            <a:ext cx="6592887" cy="493712"/>
          </a:xfrm>
        </p:spPr>
        <p:txBody>
          <a:bodyPr/>
          <a:lstStyle/>
          <a:p>
            <a:pPr algn="ctr"/>
            <a:r>
              <a:rPr lang="it-IT" sz="2400" b="1" i="1" smtClean="0"/>
              <a:t>Tipologie di imprese</a:t>
            </a:r>
          </a:p>
        </p:txBody>
      </p:sp>
      <p:sp>
        <p:nvSpPr>
          <p:cNvPr id="9" name="CasellaDiTesto 8"/>
          <p:cNvSpPr txBox="1"/>
          <p:nvPr/>
        </p:nvSpPr>
        <p:spPr>
          <a:xfrm>
            <a:off x="660400" y="1312863"/>
            <a:ext cx="8040688" cy="2940050"/>
          </a:xfrm>
          <a:prstGeom prst="rect">
            <a:avLst/>
          </a:prstGeom>
          <a:noFill/>
          <a:ln w="57150">
            <a:noFill/>
          </a:ln>
        </p:spPr>
        <p:txBody>
          <a:bodyPr>
            <a:normAutofit/>
          </a:bodyPr>
          <a:lstStyle/>
          <a:p>
            <a:pPr marL="342900" indent="-342900" algn="just" defTabSz="457200" fontAlgn="auto">
              <a:lnSpc>
                <a:spcPct val="110000"/>
              </a:lnSpc>
              <a:spcBef>
                <a:spcPts val="1000"/>
              </a:spcBef>
              <a:spcAft>
                <a:spcPts val="0"/>
              </a:spcAft>
              <a:buClr>
                <a:schemeClr val="accent2">
                  <a:lumMod val="75000"/>
                </a:schemeClr>
              </a:buClr>
              <a:buSzPct val="100000"/>
              <a:buFont typeface="Wingdings" panose="05000000000000000000" pitchFamily="2" charset="2"/>
              <a:buChar char="Ø"/>
              <a:defRPr/>
            </a:pPr>
            <a:r>
              <a:rPr lang="it-IT" sz="2000" i="1" dirty="0">
                <a:solidFill>
                  <a:schemeClr val="tx1">
                    <a:lumMod val="75000"/>
                    <a:lumOff val="25000"/>
                  </a:schemeClr>
                </a:solidFill>
                <a:latin typeface="+mn-lt"/>
                <a:ea typeface="+mn-ea"/>
              </a:rPr>
              <a:t>Imprese che </a:t>
            </a:r>
            <a:r>
              <a:rPr lang="it-IT" sz="2000" i="1" dirty="0" err="1">
                <a:solidFill>
                  <a:schemeClr val="tx1">
                    <a:lumMod val="75000"/>
                    <a:lumOff val="25000"/>
                  </a:schemeClr>
                </a:solidFill>
                <a:latin typeface="+mn-lt"/>
                <a:ea typeface="+mn-ea"/>
              </a:rPr>
              <a:t>esternalizzano</a:t>
            </a:r>
            <a:r>
              <a:rPr lang="it-IT" sz="2000" i="1" dirty="0">
                <a:solidFill>
                  <a:schemeClr val="tx1">
                    <a:lumMod val="75000"/>
                    <a:lumOff val="25000"/>
                  </a:schemeClr>
                </a:solidFill>
                <a:latin typeface="+mn-lt"/>
                <a:ea typeface="+mn-ea"/>
              </a:rPr>
              <a:t> solo la fase di produzione</a:t>
            </a:r>
          </a:p>
        </p:txBody>
      </p:sp>
      <p:pic>
        <p:nvPicPr>
          <p:cNvPr id="69634" name="Immagine 10"/>
          <p:cNvPicPr>
            <a:picLocks noChangeAspect="1" noChangeArrowheads="1"/>
          </p:cNvPicPr>
          <p:nvPr/>
        </p:nvPicPr>
        <p:blipFill>
          <a:blip r:embed="rId3" cstate="print"/>
          <a:srcRect l="14917" t="29707" r="51962" b="24052"/>
          <a:stretch>
            <a:fillRect/>
          </a:stretch>
        </p:blipFill>
        <p:spPr bwMode="auto">
          <a:xfrm>
            <a:off x="1944688" y="1941513"/>
            <a:ext cx="5399087" cy="424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9634"/>
                                        </p:tgtEl>
                                        <p:attrNameLst>
                                          <p:attrName>style.visibility</p:attrName>
                                        </p:attrNameLst>
                                      </p:cBhvr>
                                      <p:to>
                                        <p:strVal val="visible"/>
                                      </p:to>
                                    </p:set>
                                    <p:animEffect transition="in" filter="dissolve">
                                      <p:cBhvr>
                                        <p:cTn id="13" dur="5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wrap="square" numCol="1" anchorCtr="0" compatLnSpc="1">
            <a:prstTxWarp prst="textNoShape">
              <a:avLst/>
            </a:prstTxWarp>
            <a:noAutofit/>
          </a:bodyPr>
          <a:lstStyle/>
          <a:p>
            <a:pPr algn="ctr"/>
            <a:r>
              <a:rPr lang="it-IT" sz="1800" b="1" dirty="0" smtClean="0">
                <a:solidFill>
                  <a:schemeClr val="accent1">
                    <a:lumMod val="50000"/>
                  </a:schemeClr>
                </a:solidFill>
                <a:ea typeface="+mj-ea"/>
              </a:rPr>
              <a:t>Ricorso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outsourcing o mantenimento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interno?</a:t>
            </a:r>
          </a:p>
        </p:txBody>
      </p:sp>
      <p:sp>
        <p:nvSpPr>
          <p:cNvPr id="30724" name="Segnaposto testo 21"/>
          <p:cNvSpPr>
            <a:spLocks noGrp="1"/>
          </p:cNvSpPr>
          <p:nvPr>
            <p:ph type="body" sz="half" idx="2"/>
          </p:nvPr>
        </p:nvSpPr>
        <p:spPr>
          <a:xfrm>
            <a:off x="1303338" y="563563"/>
            <a:ext cx="6592887" cy="493712"/>
          </a:xfrm>
        </p:spPr>
        <p:txBody>
          <a:bodyPr/>
          <a:lstStyle/>
          <a:p>
            <a:pPr algn="ctr"/>
            <a:r>
              <a:rPr lang="it-IT" sz="2400" b="1" i="1" dirty="0" smtClean="0"/>
              <a:t>Tipologie di imprese</a:t>
            </a:r>
          </a:p>
        </p:txBody>
      </p:sp>
      <p:sp>
        <p:nvSpPr>
          <p:cNvPr id="30722" name="Segnaposto numero diapositiva 6"/>
          <p:cNvSpPr>
            <a:spLocks noGrp="1"/>
          </p:cNvSpPr>
          <p:nvPr>
            <p:ph type="sldNum" sz="quarter" idx="12"/>
          </p:nvPr>
        </p:nvSpPr>
        <p:spPr>
          <a:noFill/>
          <a:ln>
            <a:miter lim="800000"/>
            <a:headEnd/>
            <a:tailEnd/>
          </a:ln>
        </p:spPr>
        <p:txBody>
          <a:bodyPr/>
          <a:lstStyle/>
          <a:p>
            <a:fld id="{ACC56AC6-3625-4272-B971-7A506B4A267F}" type="slidenum">
              <a:rPr lang="en-US"/>
              <a:pPr/>
              <a:t>12</a:t>
            </a:fld>
            <a:endParaRPr lang="en-US"/>
          </a:p>
        </p:txBody>
      </p:sp>
      <p:sp>
        <p:nvSpPr>
          <p:cNvPr id="30723"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9" name="CasellaDiTesto 8"/>
          <p:cNvSpPr txBox="1"/>
          <p:nvPr/>
        </p:nvSpPr>
        <p:spPr>
          <a:xfrm>
            <a:off x="660400" y="1312863"/>
            <a:ext cx="8040688" cy="2940050"/>
          </a:xfrm>
          <a:prstGeom prst="rect">
            <a:avLst/>
          </a:prstGeom>
          <a:noFill/>
          <a:ln w="57150">
            <a:noFill/>
          </a:ln>
        </p:spPr>
        <p:txBody>
          <a:bodyPr>
            <a:normAutofit/>
          </a:bodyPr>
          <a:lstStyle/>
          <a:p>
            <a:pPr marL="342900" indent="-342900" algn="just" defTabSz="457200" fontAlgn="auto">
              <a:lnSpc>
                <a:spcPct val="110000"/>
              </a:lnSpc>
              <a:spcBef>
                <a:spcPts val="1000"/>
              </a:spcBef>
              <a:spcAft>
                <a:spcPts val="0"/>
              </a:spcAft>
              <a:buClr>
                <a:schemeClr val="accent2">
                  <a:lumMod val="75000"/>
                </a:schemeClr>
              </a:buClr>
              <a:buSzPct val="100000"/>
              <a:buFont typeface="Wingdings" panose="05000000000000000000" pitchFamily="2" charset="2"/>
              <a:buChar char="Ø"/>
              <a:defRPr/>
            </a:pPr>
            <a:r>
              <a:rPr lang="it-IT" sz="2000" i="1" dirty="0">
                <a:solidFill>
                  <a:schemeClr val="tx1">
                    <a:lumMod val="75000"/>
                    <a:lumOff val="25000"/>
                  </a:schemeClr>
                </a:solidFill>
                <a:latin typeface="+mn-lt"/>
                <a:ea typeface="+mn-ea"/>
              </a:rPr>
              <a:t>Imprese che </a:t>
            </a:r>
            <a:r>
              <a:rPr lang="it-IT" sz="2000" i="1" dirty="0" err="1">
                <a:solidFill>
                  <a:schemeClr val="tx1">
                    <a:lumMod val="75000"/>
                    <a:lumOff val="25000"/>
                  </a:schemeClr>
                </a:solidFill>
                <a:latin typeface="+mn-lt"/>
                <a:ea typeface="+mn-ea"/>
              </a:rPr>
              <a:t>esternalizzano</a:t>
            </a:r>
            <a:r>
              <a:rPr lang="it-IT" sz="2000" i="1" dirty="0">
                <a:solidFill>
                  <a:schemeClr val="tx1">
                    <a:lumMod val="75000"/>
                    <a:lumOff val="25000"/>
                  </a:schemeClr>
                </a:solidFill>
                <a:latin typeface="+mn-lt"/>
                <a:ea typeface="+mn-ea"/>
              </a:rPr>
              <a:t> solo la fase di produzione</a:t>
            </a:r>
          </a:p>
        </p:txBody>
      </p:sp>
      <p:pic>
        <p:nvPicPr>
          <p:cNvPr id="69634" name="Immagine 10"/>
          <p:cNvPicPr>
            <a:picLocks noChangeAspect="1" noChangeArrowheads="1"/>
          </p:cNvPicPr>
          <p:nvPr/>
        </p:nvPicPr>
        <p:blipFill>
          <a:blip r:embed="rId5" cstate="print"/>
          <a:srcRect l="14917" t="29707" r="51962" b="24052"/>
          <a:stretch>
            <a:fillRect/>
          </a:stretch>
        </p:blipFill>
        <p:spPr bwMode="auto">
          <a:xfrm>
            <a:off x="1944688" y="1941513"/>
            <a:ext cx="5399087" cy="4241800"/>
          </a:xfrm>
          <a:prstGeom prst="rect">
            <a:avLst/>
          </a:prstGeom>
          <a:noFill/>
          <a:ln w="9525">
            <a:noFill/>
            <a:miter lim="800000"/>
            <a:headEnd/>
            <a:tailEnd/>
          </a:ln>
        </p:spPr>
      </p:pic>
      <p:pic>
        <p:nvPicPr>
          <p:cNvPr id="70658" name="Immagine 7"/>
          <p:cNvPicPr>
            <a:picLocks noChangeAspect="1" noChangeArrowheads="1"/>
          </p:cNvPicPr>
          <p:nvPr/>
        </p:nvPicPr>
        <p:blipFill>
          <a:blip r:embed="rId6" cstate="print"/>
          <a:srcRect l="14909" t="22478" r="51604" b="29282"/>
          <a:stretch>
            <a:fillRect/>
          </a:stretch>
        </p:blipFill>
        <p:spPr bwMode="auto">
          <a:xfrm>
            <a:off x="1941513" y="1843088"/>
            <a:ext cx="5835650" cy="44989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9634"/>
                                        </p:tgtEl>
                                        <p:attrNameLst>
                                          <p:attrName>style.visibility</p:attrName>
                                        </p:attrNameLst>
                                      </p:cBhvr>
                                      <p:to>
                                        <p:strVal val="visible"/>
                                      </p:to>
                                    </p:set>
                                    <p:animEffect transition="in" filter="dissolve">
                                      <p:cBhvr>
                                        <p:cTn id="12" dur="500"/>
                                        <p:tgtEl>
                                          <p:spTgt spid="6963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nodeType="clickEffect">
                                  <p:stCondLst>
                                    <p:cond delay="0"/>
                                  </p:stCondLst>
                                  <p:childTnLst>
                                    <p:anim calcmode="lin" valueType="num">
                                      <p:cBhvr additive="base">
                                        <p:cTn id="16" dur="500"/>
                                        <p:tgtEl>
                                          <p:spTgt spid="69634"/>
                                        </p:tgtEl>
                                        <p:attrNameLst>
                                          <p:attrName>ppt_y</p:attrName>
                                        </p:attrNameLst>
                                      </p:cBhvr>
                                      <p:tavLst>
                                        <p:tav tm="0">
                                          <p:val>
                                            <p:strVal val="#ppt_y"/>
                                          </p:val>
                                        </p:tav>
                                        <p:tav tm="100000">
                                          <p:val>
                                            <p:strVal val="#ppt_y+#ppt_h*1.125000"/>
                                          </p:val>
                                        </p:tav>
                                      </p:tavLst>
                                    </p:anim>
                                    <p:animEffect transition="out" filter="wipe(down)">
                                      <p:cBhvr>
                                        <p:cTn id="17" dur="500"/>
                                        <p:tgtEl>
                                          <p:spTgt spid="69634"/>
                                        </p:tgtEl>
                                      </p:cBhvr>
                                    </p:animEffect>
                                    <p:set>
                                      <p:cBhvr>
                                        <p:cTn id="18" dur="1" fill="hold">
                                          <p:stCondLst>
                                            <p:cond delay="499"/>
                                          </p:stCondLst>
                                        </p:cTn>
                                        <p:tgtEl>
                                          <p:spTgt spid="696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0658"/>
                                        </p:tgtEl>
                                        <p:attrNameLst>
                                          <p:attrName>style.visibility</p:attrName>
                                        </p:attrNameLst>
                                      </p:cBhvr>
                                      <p:to>
                                        <p:strVal val="visible"/>
                                      </p:to>
                                    </p:set>
                                    <p:anim calcmode="lin" valueType="num">
                                      <p:cBhvr additive="base">
                                        <p:cTn id="23" dur="500" fill="hold"/>
                                        <p:tgtEl>
                                          <p:spTgt spid="70658"/>
                                        </p:tgtEl>
                                        <p:attrNameLst>
                                          <p:attrName>ppt_x</p:attrName>
                                        </p:attrNameLst>
                                      </p:cBhvr>
                                      <p:tavLst>
                                        <p:tav tm="0">
                                          <p:val>
                                            <p:strVal val="#ppt_x"/>
                                          </p:val>
                                        </p:tav>
                                        <p:tav tm="100000">
                                          <p:val>
                                            <p:strVal val="#ppt_x"/>
                                          </p:val>
                                        </p:tav>
                                      </p:tavLst>
                                    </p:anim>
                                    <p:anim calcmode="lin" valueType="num">
                                      <p:cBhvr additive="base">
                                        <p:cTn id="24" dur="500" fill="hold"/>
                                        <p:tgtEl>
                                          <p:spTgt spid="70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wrap="square" numCol="1" anchorCtr="0" compatLnSpc="1">
            <a:prstTxWarp prst="textNoShape">
              <a:avLst/>
            </a:prstTxWarp>
            <a:noAutofit/>
          </a:bodyPr>
          <a:lstStyle/>
          <a:p>
            <a:pPr algn="ctr"/>
            <a:r>
              <a:rPr lang="it-IT" sz="1800" b="1" dirty="0" smtClean="0">
                <a:solidFill>
                  <a:schemeClr val="accent1">
                    <a:lumMod val="50000"/>
                  </a:schemeClr>
                </a:solidFill>
                <a:ea typeface="+mj-ea"/>
              </a:rPr>
              <a:t>Ricorso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outsourcing o mantenimento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interno?</a:t>
            </a:r>
          </a:p>
        </p:txBody>
      </p:sp>
      <p:sp>
        <p:nvSpPr>
          <p:cNvPr id="31748" name="Segnaposto testo 21"/>
          <p:cNvSpPr>
            <a:spLocks noGrp="1"/>
          </p:cNvSpPr>
          <p:nvPr>
            <p:ph type="body" sz="half" idx="2"/>
          </p:nvPr>
        </p:nvSpPr>
        <p:spPr>
          <a:xfrm>
            <a:off x="1303338" y="563563"/>
            <a:ext cx="6592887" cy="493712"/>
          </a:xfrm>
        </p:spPr>
        <p:txBody>
          <a:bodyPr/>
          <a:lstStyle/>
          <a:p>
            <a:pPr algn="ctr"/>
            <a:r>
              <a:rPr lang="it-IT" sz="2400" b="1" i="1" smtClean="0"/>
              <a:t>Tipologie di imprese</a:t>
            </a:r>
          </a:p>
        </p:txBody>
      </p:sp>
      <p:sp>
        <p:nvSpPr>
          <p:cNvPr id="31746" name="Segnaposto numero diapositiva 6"/>
          <p:cNvSpPr>
            <a:spLocks noGrp="1"/>
          </p:cNvSpPr>
          <p:nvPr>
            <p:ph type="sldNum" sz="quarter" idx="12"/>
          </p:nvPr>
        </p:nvSpPr>
        <p:spPr>
          <a:noFill/>
          <a:ln>
            <a:miter lim="800000"/>
            <a:headEnd/>
            <a:tailEnd/>
          </a:ln>
        </p:spPr>
        <p:txBody>
          <a:bodyPr/>
          <a:lstStyle/>
          <a:p>
            <a:fld id="{64E8011C-0906-4540-ADC1-CFD794E74C68}" type="slidenum">
              <a:rPr lang="en-US"/>
              <a:pPr/>
              <a:t>13</a:t>
            </a:fld>
            <a:endParaRPr lang="en-US"/>
          </a:p>
        </p:txBody>
      </p:sp>
      <p:sp>
        <p:nvSpPr>
          <p:cNvPr id="31747"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9" name="CasellaDiTesto 8"/>
          <p:cNvSpPr txBox="1"/>
          <p:nvPr/>
        </p:nvSpPr>
        <p:spPr>
          <a:xfrm>
            <a:off x="660400" y="1312863"/>
            <a:ext cx="8040688" cy="2940050"/>
          </a:xfrm>
          <a:prstGeom prst="rect">
            <a:avLst/>
          </a:prstGeom>
          <a:noFill/>
          <a:ln w="57150">
            <a:noFill/>
          </a:ln>
        </p:spPr>
        <p:txBody>
          <a:bodyPr>
            <a:normAutofit/>
          </a:bodyPr>
          <a:lstStyle/>
          <a:p>
            <a:pPr marL="342900" indent="-342900" algn="just" defTabSz="457200" fontAlgn="auto">
              <a:lnSpc>
                <a:spcPct val="110000"/>
              </a:lnSpc>
              <a:spcBef>
                <a:spcPts val="1000"/>
              </a:spcBef>
              <a:spcAft>
                <a:spcPts val="0"/>
              </a:spcAft>
              <a:buClr>
                <a:schemeClr val="accent2">
                  <a:lumMod val="75000"/>
                </a:schemeClr>
              </a:buClr>
              <a:buSzPct val="100000"/>
              <a:buFont typeface="Wingdings" panose="05000000000000000000" pitchFamily="2" charset="2"/>
              <a:buChar char="Ø"/>
              <a:defRPr/>
            </a:pPr>
            <a:r>
              <a:rPr lang="it-IT" sz="2000" i="1" dirty="0">
                <a:solidFill>
                  <a:schemeClr val="tx1">
                    <a:lumMod val="75000"/>
                    <a:lumOff val="25000"/>
                  </a:schemeClr>
                </a:solidFill>
                <a:latin typeface="+mn-lt"/>
                <a:ea typeface="+mn-ea"/>
              </a:rPr>
              <a:t>Imprese che </a:t>
            </a:r>
            <a:r>
              <a:rPr lang="it-IT" sz="2000" i="1" dirty="0" err="1">
                <a:solidFill>
                  <a:schemeClr val="tx1">
                    <a:lumMod val="75000"/>
                    <a:lumOff val="25000"/>
                  </a:schemeClr>
                </a:solidFill>
                <a:latin typeface="+mn-lt"/>
                <a:ea typeface="+mn-ea"/>
              </a:rPr>
              <a:t>esternalizzano</a:t>
            </a:r>
            <a:r>
              <a:rPr lang="it-IT" sz="2000" i="1" dirty="0">
                <a:solidFill>
                  <a:schemeClr val="tx1">
                    <a:lumMod val="75000"/>
                    <a:lumOff val="25000"/>
                  </a:schemeClr>
                </a:solidFill>
                <a:latin typeface="+mn-lt"/>
                <a:ea typeface="+mn-ea"/>
              </a:rPr>
              <a:t> solo la fase distributiva</a:t>
            </a:r>
          </a:p>
        </p:txBody>
      </p:sp>
      <p:pic>
        <p:nvPicPr>
          <p:cNvPr id="71683" name="Picture 3"/>
          <p:cNvPicPr>
            <a:picLocks noChangeAspect="1" noChangeArrowheads="1"/>
          </p:cNvPicPr>
          <p:nvPr/>
        </p:nvPicPr>
        <p:blipFill>
          <a:blip r:embed="rId5" cstate="print"/>
          <a:srcRect r="25148" b="6125"/>
          <a:stretch>
            <a:fillRect/>
          </a:stretch>
        </p:blipFill>
        <p:spPr bwMode="auto">
          <a:xfrm>
            <a:off x="1481138" y="1930400"/>
            <a:ext cx="6353175" cy="46593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1683"/>
                                        </p:tgtEl>
                                        <p:attrNameLst>
                                          <p:attrName>style.visibility</p:attrName>
                                        </p:attrNameLst>
                                      </p:cBhvr>
                                      <p:to>
                                        <p:strVal val="visible"/>
                                      </p:to>
                                    </p:set>
                                    <p:animEffect transition="in" filter="dissolve">
                                      <p:cBhvr>
                                        <p:cTn id="13"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wrap="square" numCol="1" anchorCtr="0" compatLnSpc="1">
            <a:prstTxWarp prst="textNoShape">
              <a:avLst/>
            </a:prstTxWarp>
            <a:noAutofit/>
          </a:bodyPr>
          <a:lstStyle/>
          <a:p>
            <a:pPr algn="ctr"/>
            <a:r>
              <a:rPr lang="it-IT" sz="1800" b="1" dirty="0" smtClean="0">
                <a:solidFill>
                  <a:schemeClr val="accent1">
                    <a:lumMod val="50000"/>
                  </a:schemeClr>
                </a:solidFill>
                <a:ea typeface="+mj-ea"/>
              </a:rPr>
              <a:t>Ricorso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outsourcing o mantenimento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interno?</a:t>
            </a:r>
          </a:p>
        </p:txBody>
      </p:sp>
      <p:sp>
        <p:nvSpPr>
          <p:cNvPr id="32770" name="Segnaposto numero diapositiva 6"/>
          <p:cNvSpPr>
            <a:spLocks noGrp="1"/>
          </p:cNvSpPr>
          <p:nvPr>
            <p:ph type="sldNum" sz="quarter" idx="12"/>
          </p:nvPr>
        </p:nvSpPr>
        <p:spPr>
          <a:noFill/>
          <a:ln>
            <a:miter lim="800000"/>
            <a:headEnd/>
            <a:tailEnd/>
          </a:ln>
        </p:spPr>
        <p:txBody>
          <a:bodyPr/>
          <a:lstStyle/>
          <a:p>
            <a:fld id="{79A5A359-01AC-44A3-9733-81719852DBC3}" type="slidenum">
              <a:rPr lang="en-US"/>
              <a:pPr/>
              <a:t>14</a:t>
            </a:fld>
            <a:endParaRPr lang="en-US"/>
          </a:p>
        </p:txBody>
      </p:sp>
      <p:sp>
        <p:nvSpPr>
          <p:cNvPr id="32771"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32772" name="Segnaposto testo 21"/>
          <p:cNvSpPr>
            <a:spLocks noGrp="1"/>
          </p:cNvSpPr>
          <p:nvPr>
            <p:ph type="body" sz="half" idx="2"/>
          </p:nvPr>
        </p:nvSpPr>
        <p:spPr>
          <a:xfrm>
            <a:off x="1303338" y="563563"/>
            <a:ext cx="6592887" cy="493712"/>
          </a:xfrm>
        </p:spPr>
        <p:txBody>
          <a:bodyPr/>
          <a:lstStyle/>
          <a:p>
            <a:pPr algn="ctr"/>
            <a:r>
              <a:rPr lang="it-IT" sz="2400" b="1" i="1" smtClean="0"/>
              <a:t>Tipologie di imprese</a:t>
            </a:r>
          </a:p>
        </p:txBody>
      </p:sp>
      <p:sp>
        <p:nvSpPr>
          <p:cNvPr id="9" name="CasellaDiTesto 8"/>
          <p:cNvSpPr txBox="1"/>
          <p:nvPr/>
        </p:nvSpPr>
        <p:spPr>
          <a:xfrm>
            <a:off x="660400" y="1312863"/>
            <a:ext cx="8040688" cy="2940050"/>
          </a:xfrm>
          <a:prstGeom prst="rect">
            <a:avLst/>
          </a:prstGeom>
          <a:noFill/>
          <a:ln w="57150">
            <a:noFill/>
          </a:ln>
        </p:spPr>
        <p:txBody>
          <a:bodyPr>
            <a:normAutofit/>
          </a:bodyPr>
          <a:lstStyle/>
          <a:p>
            <a:pPr marL="342900" indent="-342900" algn="just" defTabSz="457200" fontAlgn="auto">
              <a:lnSpc>
                <a:spcPct val="110000"/>
              </a:lnSpc>
              <a:spcBef>
                <a:spcPts val="1000"/>
              </a:spcBef>
              <a:spcAft>
                <a:spcPts val="0"/>
              </a:spcAft>
              <a:buClr>
                <a:schemeClr val="accent2">
                  <a:lumMod val="75000"/>
                </a:schemeClr>
              </a:buClr>
              <a:buSzPct val="100000"/>
              <a:buFont typeface="Wingdings" panose="05000000000000000000" pitchFamily="2" charset="2"/>
              <a:buChar char="Ø"/>
              <a:defRPr/>
            </a:pPr>
            <a:r>
              <a:rPr lang="it-IT" sz="2000" i="1" dirty="0">
                <a:solidFill>
                  <a:schemeClr val="tx1">
                    <a:lumMod val="75000"/>
                    <a:lumOff val="25000"/>
                  </a:schemeClr>
                </a:solidFill>
                <a:latin typeface="+mn-lt"/>
                <a:ea typeface="+mn-ea"/>
              </a:rPr>
              <a:t>Imprese che </a:t>
            </a:r>
            <a:r>
              <a:rPr lang="it-IT" sz="2000" i="1" smtClean="0">
                <a:solidFill>
                  <a:schemeClr val="tx1">
                    <a:lumMod val="75000"/>
                    <a:lumOff val="25000"/>
                  </a:schemeClr>
                </a:solidFill>
                <a:latin typeface="+mn-lt"/>
                <a:ea typeface="+mn-ea"/>
              </a:rPr>
              <a:t>mantengono all’interno </a:t>
            </a:r>
            <a:r>
              <a:rPr lang="it-IT" sz="2000" i="1" dirty="0">
                <a:solidFill>
                  <a:schemeClr val="tx1">
                    <a:lumMod val="75000"/>
                    <a:lumOff val="25000"/>
                  </a:schemeClr>
                </a:solidFill>
                <a:latin typeface="+mn-lt"/>
                <a:ea typeface="+mn-ea"/>
              </a:rPr>
              <a:t>entrambe le fasi </a:t>
            </a:r>
          </a:p>
        </p:txBody>
      </p:sp>
      <p:pic>
        <p:nvPicPr>
          <p:cNvPr id="71683" name="Picture 3"/>
          <p:cNvPicPr>
            <a:picLocks noChangeAspect="1" noChangeArrowheads="1"/>
          </p:cNvPicPr>
          <p:nvPr/>
        </p:nvPicPr>
        <p:blipFill>
          <a:blip r:embed="rId3" cstate="print"/>
          <a:srcRect r="25148" b="6125"/>
          <a:stretch>
            <a:fillRect/>
          </a:stretch>
        </p:blipFill>
        <p:spPr bwMode="auto">
          <a:xfrm>
            <a:off x="1481138" y="1930400"/>
            <a:ext cx="6353175" cy="4659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1683"/>
                                        </p:tgtEl>
                                        <p:attrNameLst>
                                          <p:attrName>style.visibility</p:attrName>
                                        </p:attrNameLst>
                                      </p:cBhvr>
                                      <p:to>
                                        <p:strVal val="visible"/>
                                      </p:to>
                                    </p:set>
                                    <p:animEffect transition="in" filter="dissolve">
                                      <p:cBhvr>
                                        <p:cTn id="13"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987425" y="1030288"/>
            <a:ext cx="7213600" cy="2381250"/>
          </a:xfrm>
          <a:noFill/>
          <a:ln>
            <a:noFill/>
          </a:ln>
        </p:spPr>
        <p:txBody>
          <a:bodyPr>
            <a:noAutofit/>
          </a:bodyPr>
          <a:lstStyle/>
          <a:p>
            <a:pPr fontAlgn="auto">
              <a:spcAft>
                <a:spcPts val="0"/>
              </a:spcAft>
              <a:defRPr/>
            </a:pPr>
            <a:r>
              <a:rPr lang="it-IT" sz="6000" dirty="0" smtClean="0">
                <a:solidFill>
                  <a:schemeClr val="accent1">
                    <a:lumMod val="50000"/>
                  </a:schemeClr>
                </a:solidFill>
                <a:ea typeface="+mj-ea"/>
              </a:rPr>
              <a:t>Il controllo di gestione nelle aziende </a:t>
            </a:r>
            <a:br>
              <a:rPr lang="it-IT" sz="6000" dirty="0" smtClean="0">
                <a:solidFill>
                  <a:schemeClr val="accent1">
                    <a:lumMod val="50000"/>
                  </a:schemeClr>
                </a:solidFill>
                <a:ea typeface="+mj-ea"/>
              </a:rPr>
            </a:br>
            <a:r>
              <a:rPr lang="it-IT" sz="6000" dirty="0" smtClean="0">
                <a:solidFill>
                  <a:schemeClr val="accent1">
                    <a:lumMod val="50000"/>
                  </a:schemeClr>
                </a:solidFill>
                <a:ea typeface="+mj-ea"/>
              </a:rPr>
              <a:t>subfornitrici</a:t>
            </a:r>
          </a:p>
        </p:txBody>
      </p:sp>
      <p:sp>
        <p:nvSpPr>
          <p:cNvPr id="33794" name="Segnaposto numero diapositiva 6"/>
          <p:cNvSpPr>
            <a:spLocks noGrp="1"/>
          </p:cNvSpPr>
          <p:nvPr>
            <p:ph type="sldNum" sz="quarter" idx="12"/>
          </p:nvPr>
        </p:nvSpPr>
        <p:spPr>
          <a:noFill/>
          <a:ln>
            <a:miter lim="800000"/>
            <a:headEnd/>
            <a:tailEnd/>
          </a:ln>
        </p:spPr>
        <p:txBody>
          <a:bodyPr/>
          <a:lstStyle/>
          <a:p>
            <a:fld id="{5F7F12CF-3F78-46B7-B135-E099049B6A6C}" type="slidenum">
              <a:rPr lang="en-US"/>
              <a:pPr/>
              <a:t>15</a:t>
            </a:fld>
            <a:endParaRPr lang="en-US"/>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a:noAutofit/>
          </a:bodyPr>
          <a:lstStyle/>
          <a:p>
            <a:pPr algn="ctr" fontAlgn="auto">
              <a:spcAft>
                <a:spcPts val="0"/>
              </a:spcAft>
              <a:defRPr/>
            </a:pPr>
            <a:r>
              <a:rPr lang="it-IT" sz="2200" b="1" dirty="0" smtClean="0">
                <a:solidFill>
                  <a:schemeClr val="accent1">
                    <a:lumMod val="50000"/>
                  </a:schemeClr>
                </a:solidFill>
                <a:ea typeface="+mj-ea"/>
              </a:rPr>
              <a:t>Il controllo di gestione nelle aziende subfornitrici</a:t>
            </a:r>
          </a:p>
        </p:txBody>
      </p:sp>
      <p:sp>
        <p:nvSpPr>
          <p:cNvPr id="34818" name="Segnaposto numero diapositiva 6"/>
          <p:cNvSpPr>
            <a:spLocks noGrp="1"/>
          </p:cNvSpPr>
          <p:nvPr>
            <p:ph type="sldNum" sz="quarter" idx="12"/>
          </p:nvPr>
        </p:nvSpPr>
        <p:spPr>
          <a:noFill/>
          <a:ln>
            <a:miter lim="800000"/>
            <a:headEnd/>
            <a:tailEnd/>
          </a:ln>
        </p:spPr>
        <p:txBody>
          <a:bodyPr/>
          <a:lstStyle/>
          <a:p>
            <a:fld id="{9D80543C-E78D-49D3-898B-D3C43AB36AC9}" type="slidenum">
              <a:rPr lang="en-US"/>
              <a:pPr/>
              <a:t>16</a:t>
            </a:fld>
            <a:endParaRPr lang="en-US"/>
          </a:p>
        </p:txBody>
      </p:sp>
      <p:sp>
        <p:nvSpPr>
          <p:cNvPr id="34819"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12" name="Segnaposto testo 21"/>
          <p:cNvSpPr>
            <a:spLocks noGrp="1"/>
          </p:cNvSpPr>
          <p:nvPr>
            <p:ph type="body" sz="half" idx="2"/>
          </p:nvPr>
        </p:nvSpPr>
        <p:spPr>
          <a:xfrm>
            <a:off x="1260475" y="1057275"/>
            <a:ext cx="6591300" cy="493713"/>
          </a:xfrm>
        </p:spPr>
        <p:txBody>
          <a:bodyPr/>
          <a:lstStyle/>
          <a:p>
            <a:pPr algn="ctr"/>
            <a:r>
              <a:rPr lang="it-IT" sz="2400" b="1" i="1" smtClean="0"/>
              <a:t>Le fasi del processo</a:t>
            </a:r>
          </a:p>
        </p:txBody>
      </p:sp>
      <p:pic>
        <p:nvPicPr>
          <p:cNvPr id="15361" name="Immagine 7"/>
          <p:cNvPicPr>
            <a:picLocks noChangeAspect="1" noChangeArrowheads="1"/>
          </p:cNvPicPr>
          <p:nvPr/>
        </p:nvPicPr>
        <p:blipFill>
          <a:blip r:embed="rId3" cstate="print"/>
          <a:srcRect l="5132" t="32687" r="2081" b="9695"/>
          <a:stretch>
            <a:fillRect/>
          </a:stretch>
        </p:blipFill>
        <p:spPr bwMode="auto">
          <a:xfrm>
            <a:off x="725488" y="2239963"/>
            <a:ext cx="7881937" cy="2738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5361"/>
                                        </p:tgtEl>
                                        <p:attrNameLst>
                                          <p:attrName>style.visibility</p:attrName>
                                        </p:attrNameLst>
                                      </p:cBhvr>
                                      <p:to>
                                        <p:strVal val="visible"/>
                                      </p:to>
                                    </p:set>
                                    <p:animEffect transition="in" filter="dissolve">
                                      <p:cBhvr>
                                        <p:cTn id="13" dur="5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a:noAutofit/>
          </a:bodyPr>
          <a:lstStyle/>
          <a:p>
            <a:pPr algn="ctr" fontAlgn="auto">
              <a:spcAft>
                <a:spcPts val="0"/>
              </a:spcAft>
              <a:defRPr/>
            </a:pPr>
            <a:r>
              <a:rPr lang="it-IT" sz="2200" b="1" dirty="0" smtClean="0">
                <a:solidFill>
                  <a:schemeClr val="accent1">
                    <a:lumMod val="50000"/>
                  </a:schemeClr>
                </a:solidFill>
                <a:ea typeface="+mj-ea"/>
              </a:rPr>
              <a:t>Il controllo di gestione nelle aziende subfornitrici</a:t>
            </a:r>
          </a:p>
        </p:txBody>
      </p:sp>
      <p:sp>
        <p:nvSpPr>
          <p:cNvPr id="35842" name="Segnaposto numero diapositiva 6"/>
          <p:cNvSpPr>
            <a:spLocks noGrp="1"/>
          </p:cNvSpPr>
          <p:nvPr>
            <p:ph type="sldNum" sz="quarter" idx="12"/>
          </p:nvPr>
        </p:nvSpPr>
        <p:spPr>
          <a:noFill/>
          <a:ln>
            <a:miter lim="800000"/>
            <a:headEnd/>
            <a:tailEnd/>
          </a:ln>
        </p:spPr>
        <p:txBody>
          <a:bodyPr/>
          <a:lstStyle/>
          <a:p>
            <a:fld id="{78D1CD3F-2EB6-4406-B14C-A1ED53D93DB5}" type="slidenum">
              <a:rPr lang="en-US"/>
              <a:pPr/>
              <a:t>17</a:t>
            </a:fld>
            <a:endParaRPr lang="en-US"/>
          </a:p>
        </p:txBody>
      </p:sp>
      <p:sp>
        <p:nvSpPr>
          <p:cNvPr id="35843"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12" name="Segnaposto testo 21"/>
          <p:cNvSpPr>
            <a:spLocks noGrp="1"/>
          </p:cNvSpPr>
          <p:nvPr>
            <p:ph type="body" sz="half" idx="2"/>
          </p:nvPr>
        </p:nvSpPr>
        <p:spPr>
          <a:xfrm>
            <a:off x="1550988" y="998538"/>
            <a:ext cx="6591300" cy="493712"/>
          </a:xfrm>
        </p:spPr>
        <p:txBody>
          <a:bodyPr/>
          <a:lstStyle/>
          <a:p>
            <a:pPr algn="ctr"/>
            <a:r>
              <a:rPr lang="it-IT" sz="2400" b="1" i="1" smtClean="0"/>
              <a:t>Il budget economico di collezione</a:t>
            </a:r>
          </a:p>
        </p:txBody>
      </p:sp>
      <p:pic>
        <p:nvPicPr>
          <p:cNvPr id="13314" name="Picture 2"/>
          <p:cNvPicPr>
            <a:picLocks noChangeAspect="1" noChangeArrowheads="1"/>
          </p:cNvPicPr>
          <p:nvPr/>
        </p:nvPicPr>
        <p:blipFill>
          <a:blip r:embed="rId3" cstate="print"/>
          <a:srcRect/>
          <a:stretch>
            <a:fillRect/>
          </a:stretch>
        </p:blipFill>
        <p:spPr bwMode="auto">
          <a:xfrm>
            <a:off x="812800" y="2206625"/>
            <a:ext cx="7883525" cy="3367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dissolve">
                                      <p:cBhvr>
                                        <p:cTn id="13"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a:noAutofit/>
          </a:bodyPr>
          <a:lstStyle/>
          <a:p>
            <a:pPr algn="ctr" fontAlgn="auto">
              <a:spcAft>
                <a:spcPts val="0"/>
              </a:spcAft>
              <a:defRPr/>
            </a:pPr>
            <a:r>
              <a:rPr lang="it-IT" sz="2200" b="1" dirty="0" smtClean="0">
                <a:solidFill>
                  <a:schemeClr val="accent1">
                    <a:lumMod val="50000"/>
                  </a:schemeClr>
                </a:solidFill>
                <a:ea typeface="+mj-ea"/>
              </a:rPr>
              <a:t>Il controllo di gestione nelle aziende subfornitrici</a:t>
            </a:r>
          </a:p>
        </p:txBody>
      </p:sp>
      <p:sp>
        <p:nvSpPr>
          <p:cNvPr id="36866" name="Segnaposto numero diapositiva 6"/>
          <p:cNvSpPr>
            <a:spLocks noGrp="1"/>
          </p:cNvSpPr>
          <p:nvPr>
            <p:ph type="sldNum" sz="quarter" idx="12"/>
          </p:nvPr>
        </p:nvSpPr>
        <p:spPr>
          <a:noFill/>
          <a:ln>
            <a:miter lim="800000"/>
            <a:headEnd/>
            <a:tailEnd/>
          </a:ln>
        </p:spPr>
        <p:txBody>
          <a:bodyPr/>
          <a:lstStyle/>
          <a:p>
            <a:fld id="{B4D967F0-2183-4F01-87EF-1E8A26A66A34}" type="slidenum">
              <a:rPr lang="en-US"/>
              <a:pPr/>
              <a:t>18</a:t>
            </a:fld>
            <a:endParaRPr lang="en-US"/>
          </a:p>
        </p:txBody>
      </p:sp>
      <p:sp>
        <p:nvSpPr>
          <p:cNvPr id="36867"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12" name="Segnaposto testo 21"/>
          <p:cNvSpPr>
            <a:spLocks noGrp="1"/>
          </p:cNvSpPr>
          <p:nvPr>
            <p:ph type="body" sz="half" idx="2"/>
          </p:nvPr>
        </p:nvSpPr>
        <p:spPr>
          <a:xfrm>
            <a:off x="333375" y="725488"/>
            <a:ext cx="8607425" cy="508000"/>
          </a:xfrm>
        </p:spPr>
        <p:txBody>
          <a:bodyPr/>
          <a:lstStyle/>
          <a:p>
            <a:pPr algn="ctr"/>
            <a:r>
              <a:rPr lang="it-IT" sz="2200" b="1" i="1" smtClean="0"/>
              <a:t>Il ruolo della contabilità dei costi nelle imprese subfornitrici</a:t>
            </a:r>
          </a:p>
        </p:txBody>
      </p:sp>
      <p:sp>
        <p:nvSpPr>
          <p:cNvPr id="9" name="CasellaDiTesto 8"/>
          <p:cNvSpPr txBox="1"/>
          <p:nvPr/>
        </p:nvSpPr>
        <p:spPr>
          <a:xfrm>
            <a:off x="754063" y="1625600"/>
            <a:ext cx="7737475" cy="3802063"/>
          </a:xfrm>
          <a:prstGeom prst="rect">
            <a:avLst/>
          </a:prstGeom>
          <a:noFill/>
          <a:ln w="57150">
            <a:noFill/>
          </a:ln>
        </p:spPr>
        <p:txBody>
          <a:bodyPr>
            <a:normAutofit/>
          </a:bodyPr>
          <a:lstStyle/>
          <a:p>
            <a:pPr algn="ctr">
              <a:lnSpc>
                <a:spcPct val="80000"/>
              </a:lnSpc>
            </a:pPr>
            <a:r>
              <a:rPr lang="it-IT" sz="1900"/>
              <a:t> Nelle aziende che realizzano prodotti in subfornitura, per le grandi aziende di moda, l</a:t>
            </a:r>
            <a:r>
              <a:rPr lang="it-IT" altLang="it-IT" sz="1900"/>
              <a:t>’</a:t>
            </a:r>
            <a:r>
              <a:rPr lang="it-IT" sz="1900"/>
              <a:t>analisi dei costi è ostacolata dalla presenza elevata di quelli che comunemente vengono chiamati </a:t>
            </a:r>
            <a:r>
              <a:rPr lang="it-IT" altLang="it-IT" sz="1900"/>
              <a:t>“</a:t>
            </a:r>
            <a:r>
              <a:rPr lang="it-IT" sz="1900"/>
              <a:t>costi varietà</a:t>
            </a:r>
            <a:r>
              <a:rPr lang="it-IT" altLang="it-IT" sz="1900"/>
              <a:t>”</a:t>
            </a:r>
            <a:r>
              <a:rPr lang="it-IT" sz="1900"/>
              <a:t>. </a:t>
            </a:r>
          </a:p>
          <a:p>
            <a:pPr algn="ctr">
              <a:lnSpc>
                <a:spcPct val="80000"/>
              </a:lnSpc>
            </a:pPr>
            <a:endParaRPr lang="it-IT" sz="1900"/>
          </a:p>
          <a:p>
            <a:pPr algn="ctr">
              <a:lnSpc>
                <a:spcPct val="80000"/>
              </a:lnSpc>
            </a:pPr>
            <a:endParaRPr lang="it-IT" sz="1900"/>
          </a:p>
          <a:p>
            <a:pPr algn="ctr">
              <a:lnSpc>
                <a:spcPct val="80000"/>
              </a:lnSpc>
            </a:pPr>
            <a:r>
              <a:rPr lang="it-IT" sz="1900"/>
              <a:t>La ripartizione dei costi indiretti di collezione e di varietà su base volumetrica, potrebbe portare  ad un sovvenzionamento incrociato tra i prodotti. </a:t>
            </a:r>
          </a:p>
          <a:p>
            <a:pPr algn="ctr">
              <a:lnSpc>
                <a:spcPct val="80000"/>
              </a:lnSpc>
            </a:pPr>
            <a:endParaRPr lang="it-IT" sz="1900"/>
          </a:p>
          <a:p>
            <a:pPr algn="ctr">
              <a:lnSpc>
                <a:spcPct val="80000"/>
              </a:lnSpc>
            </a:pPr>
            <a:endParaRPr lang="it-IT" sz="1900"/>
          </a:p>
          <a:p>
            <a:pPr algn="ctr">
              <a:lnSpc>
                <a:spcPct val="80000"/>
              </a:lnSpc>
            </a:pPr>
            <a:r>
              <a:rPr lang="it-IT" sz="1900"/>
              <a:t>Al fine di individuare correttamente il costo di ogni singolo prodotto, la soluzione più idonea è quella di adottare criteri di ripartizione dei costi indiretti basati su fondamenti diversi dalla logica dei centri di costo.</a:t>
            </a:r>
          </a:p>
          <a:p>
            <a:pPr>
              <a:lnSpc>
                <a:spcPct val="80000"/>
              </a:lnSpc>
            </a:pPr>
            <a:r>
              <a:rPr lang="it-IT" sz="1900"/>
              <a:t> </a:t>
            </a:r>
          </a:p>
          <a:p>
            <a:pPr algn="ctr">
              <a:lnSpc>
                <a:spcPct val="80000"/>
              </a:lnSpc>
            </a:pPr>
            <a:endParaRPr lang="it-IT" sz="1900"/>
          </a:p>
          <a:p>
            <a:pPr algn="ctr">
              <a:lnSpc>
                <a:spcPct val="90000"/>
              </a:lnSpc>
              <a:spcBef>
                <a:spcPts val="1000"/>
              </a:spcBef>
              <a:buClr>
                <a:srgbClr val="1D6295"/>
              </a:buClr>
              <a:buSzPct val="100000"/>
              <a:buFont typeface="Wingdings" pitchFamily="2" charset="2"/>
              <a:buChar char="Ø"/>
            </a:pPr>
            <a:endParaRPr lang="it-IT"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306513" y="1509713"/>
            <a:ext cx="6589712" cy="1281112"/>
          </a:xfrm>
          <a:noFill/>
          <a:ln>
            <a:noFill/>
          </a:ln>
        </p:spPr>
        <p:txBody>
          <a:bodyPr>
            <a:noAutofit/>
          </a:bodyPr>
          <a:lstStyle/>
          <a:p>
            <a:pPr fontAlgn="auto">
              <a:spcAft>
                <a:spcPts val="0"/>
              </a:spcAft>
              <a:defRPr/>
            </a:pPr>
            <a:r>
              <a:rPr lang="it-IT" sz="6000" dirty="0" smtClean="0">
                <a:solidFill>
                  <a:schemeClr val="accent1">
                    <a:lumMod val="50000"/>
                  </a:schemeClr>
                </a:solidFill>
                <a:ea typeface="+mj-ea"/>
              </a:rPr>
              <a:t>Il caso </a:t>
            </a:r>
            <a:br>
              <a:rPr lang="it-IT" sz="6000" dirty="0" smtClean="0">
                <a:solidFill>
                  <a:schemeClr val="accent1">
                    <a:lumMod val="50000"/>
                  </a:schemeClr>
                </a:solidFill>
                <a:ea typeface="+mj-ea"/>
              </a:rPr>
            </a:br>
            <a:r>
              <a:rPr lang="it-IT" sz="6000" dirty="0" smtClean="0">
                <a:solidFill>
                  <a:schemeClr val="accent1">
                    <a:lumMod val="50000"/>
                  </a:schemeClr>
                </a:solidFill>
                <a:ea typeface="+mj-ea"/>
              </a:rPr>
              <a:t>Luxury </a:t>
            </a:r>
            <a:r>
              <a:rPr lang="it-IT" sz="6000" dirty="0" err="1" smtClean="0">
                <a:solidFill>
                  <a:schemeClr val="accent1">
                    <a:lumMod val="50000"/>
                  </a:schemeClr>
                </a:solidFill>
                <a:ea typeface="+mj-ea"/>
              </a:rPr>
              <a:t>bags</a:t>
            </a:r>
            <a:endParaRPr lang="en-US" sz="6000" dirty="0">
              <a:solidFill>
                <a:schemeClr val="accent1">
                  <a:lumMod val="50000"/>
                </a:schemeClr>
              </a:solidFill>
              <a:ea typeface="+mj-ea"/>
            </a:endParaRPr>
          </a:p>
        </p:txBody>
      </p:sp>
      <p:sp>
        <p:nvSpPr>
          <p:cNvPr id="37890" name="Segnaposto numero diapositiva 6"/>
          <p:cNvSpPr>
            <a:spLocks noGrp="1"/>
          </p:cNvSpPr>
          <p:nvPr>
            <p:ph type="sldNum" sz="quarter" idx="12"/>
          </p:nvPr>
        </p:nvSpPr>
        <p:spPr>
          <a:noFill/>
          <a:ln>
            <a:miter lim="800000"/>
            <a:headEnd/>
            <a:tailEnd/>
          </a:ln>
        </p:spPr>
        <p:txBody>
          <a:bodyPr/>
          <a:lstStyle/>
          <a:p>
            <a:fld id="{6B136917-FAD3-46CB-AF82-F7F42E229F9F}" type="slidenum">
              <a:rPr lang="en-US"/>
              <a:pPr/>
              <a:t>19</a:t>
            </a:fld>
            <a:endParaRPr lang="en-US"/>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1600" y="0"/>
            <a:ext cx="9042400" cy="434975"/>
          </a:xfrm>
        </p:spPr>
        <p:txBody>
          <a:bodyPr>
            <a:noAutofit/>
          </a:bodyPr>
          <a:lstStyle/>
          <a:p>
            <a:pPr fontAlgn="auto">
              <a:spcAft>
                <a:spcPts val="0"/>
              </a:spcAft>
              <a:defRPr/>
            </a:pPr>
            <a:r>
              <a:rPr lang="it-IT" sz="1800" dirty="0" smtClean="0">
                <a:solidFill>
                  <a:schemeClr val="accent1">
                    <a:lumMod val="50000"/>
                  </a:schemeClr>
                </a:solidFill>
                <a:ea typeface="+mj-ea"/>
              </a:rPr>
              <a:t>Il  controllo di gestione nella supply chain del settore moda. Il caso </a:t>
            </a:r>
            <a:r>
              <a:rPr lang="it-IT" sz="1800" dirty="0" err="1" smtClean="0">
                <a:solidFill>
                  <a:schemeClr val="accent1">
                    <a:lumMod val="50000"/>
                  </a:schemeClr>
                </a:solidFill>
                <a:ea typeface="+mj-ea"/>
              </a:rPr>
              <a:t>luxury</a:t>
            </a:r>
            <a:r>
              <a:rPr lang="it-IT" sz="1800" dirty="0" smtClean="0">
                <a:solidFill>
                  <a:schemeClr val="accent1">
                    <a:lumMod val="50000"/>
                  </a:schemeClr>
                </a:solidFill>
                <a:ea typeface="+mj-ea"/>
              </a:rPr>
              <a:t> </a:t>
            </a:r>
            <a:r>
              <a:rPr lang="it-IT" sz="1800" dirty="0" err="1" smtClean="0">
                <a:solidFill>
                  <a:schemeClr val="accent1">
                    <a:lumMod val="50000"/>
                  </a:schemeClr>
                </a:solidFill>
                <a:ea typeface="+mj-ea"/>
              </a:rPr>
              <a:t>bags</a:t>
            </a:r>
            <a:r>
              <a:rPr lang="it-IT" sz="2000" dirty="0" smtClean="0">
                <a:solidFill>
                  <a:schemeClr val="accent1">
                    <a:lumMod val="50000"/>
                  </a:schemeClr>
                </a:solidFill>
                <a:ea typeface="+mj-ea"/>
              </a:rPr>
              <a:t>.</a:t>
            </a:r>
            <a:endParaRPr lang="it-IT" sz="2000" dirty="0">
              <a:solidFill>
                <a:schemeClr val="accent1">
                  <a:lumMod val="50000"/>
                </a:schemeClr>
              </a:solidFill>
              <a:ea typeface="+mj-ea"/>
            </a:endParaRPr>
          </a:p>
        </p:txBody>
      </p:sp>
      <p:sp>
        <p:nvSpPr>
          <p:cNvPr id="3" name="Segnaposto contenuto 2"/>
          <p:cNvSpPr>
            <a:spLocks noGrp="1"/>
          </p:cNvSpPr>
          <p:nvPr>
            <p:ph idx="1"/>
          </p:nvPr>
        </p:nvSpPr>
        <p:spPr>
          <a:xfrm>
            <a:off x="1016000" y="987425"/>
            <a:ext cx="6877050" cy="1276350"/>
          </a:xfrm>
        </p:spPr>
        <p:txBody>
          <a:bodyPr>
            <a:normAutofit/>
          </a:bodyPr>
          <a:lstStyle/>
          <a:p>
            <a:pPr>
              <a:lnSpc>
                <a:spcPct val="110000"/>
              </a:lnSpc>
              <a:buClr>
                <a:srgbClr val="1D6295"/>
              </a:buClr>
              <a:buFont typeface="Wingdings" pitchFamily="2" charset="2"/>
              <a:buChar char="Ø"/>
            </a:pPr>
            <a:r>
              <a:rPr lang="en-US" sz="1600" i="1" smtClean="0"/>
              <a:t>Le fasi del processo produttivo di un</a:t>
            </a:r>
            <a:r>
              <a:rPr lang="en-US" altLang="it-IT" sz="1600" i="1" smtClean="0"/>
              <a:t>’</a:t>
            </a:r>
            <a:r>
              <a:rPr lang="en-US" sz="1600" i="1" smtClean="0"/>
              <a:t>azienda nel settore moda</a:t>
            </a:r>
          </a:p>
          <a:p>
            <a:pPr>
              <a:lnSpc>
                <a:spcPct val="110000"/>
              </a:lnSpc>
              <a:buClr>
                <a:srgbClr val="1D6295"/>
              </a:buClr>
              <a:buFont typeface="Wingdings" pitchFamily="2" charset="2"/>
              <a:buChar char="Ø"/>
            </a:pPr>
            <a:r>
              <a:rPr lang="en-US" sz="1600" i="1" smtClean="0"/>
              <a:t>La logica delle collezioni</a:t>
            </a:r>
          </a:p>
          <a:p>
            <a:pPr>
              <a:lnSpc>
                <a:spcPct val="110000"/>
              </a:lnSpc>
              <a:buClr>
                <a:srgbClr val="1D6295"/>
              </a:buClr>
              <a:buFont typeface="Wingdings" pitchFamily="2" charset="2"/>
              <a:buChar char="Ø"/>
            </a:pPr>
            <a:r>
              <a:rPr lang="en-US" sz="1600" i="1" smtClean="0"/>
              <a:t>Il pronto programmato e il pronto moda</a:t>
            </a:r>
          </a:p>
          <a:p>
            <a:pPr>
              <a:buFont typeface="Wingdings" pitchFamily="2" charset="2"/>
              <a:buChar char="Ø"/>
            </a:pPr>
            <a:endParaRPr lang="it-IT" sz="2200" smtClean="0"/>
          </a:p>
        </p:txBody>
      </p:sp>
      <p:sp>
        <p:nvSpPr>
          <p:cNvPr id="20483" name="Segnaposto numero diapositiva 5"/>
          <p:cNvSpPr>
            <a:spLocks noGrp="1"/>
          </p:cNvSpPr>
          <p:nvPr>
            <p:ph type="sldNum" sz="quarter" idx="12"/>
          </p:nvPr>
        </p:nvSpPr>
        <p:spPr>
          <a:noFill/>
          <a:ln>
            <a:miter lim="800000"/>
            <a:headEnd/>
            <a:tailEnd/>
          </a:ln>
        </p:spPr>
        <p:txBody>
          <a:bodyPr/>
          <a:lstStyle/>
          <a:p>
            <a:fld id="{567B876C-93A2-4F86-BA03-2738B68C8DEF}" type="slidenum">
              <a:rPr lang="en-US"/>
              <a:pPr/>
              <a:t>2</a:t>
            </a:fld>
            <a:endParaRPr lang="en-US"/>
          </a:p>
        </p:txBody>
      </p:sp>
      <p:sp>
        <p:nvSpPr>
          <p:cNvPr id="7" name="Titolo 1"/>
          <p:cNvSpPr txBox="1">
            <a:spLocks/>
          </p:cNvSpPr>
          <p:nvPr/>
        </p:nvSpPr>
        <p:spPr bwMode="auto">
          <a:xfrm>
            <a:off x="282575" y="601663"/>
            <a:ext cx="8680450" cy="377825"/>
          </a:xfrm>
          <a:prstGeom prst="rect">
            <a:avLst/>
          </a:prstGeom>
          <a:noFill/>
          <a:ln w="57150">
            <a:noFill/>
            <a:miter lim="800000"/>
            <a:headEnd/>
            <a:tailEnd/>
          </a:ln>
        </p:spPr>
        <p:txBody>
          <a:bodyPr/>
          <a:lstStyle/>
          <a:p>
            <a:r>
              <a:rPr lang="it-IT" b="1">
                <a:solidFill>
                  <a:srgbClr val="000000"/>
                </a:solidFill>
              </a:rPr>
              <a:t>1. L</a:t>
            </a:r>
            <a:r>
              <a:rPr lang="it-IT" altLang="it-IT" b="1">
                <a:solidFill>
                  <a:srgbClr val="000000"/>
                </a:solidFill>
              </a:rPr>
              <a:t>’</a:t>
            </a:r>
            <a:r>
              <a:rPr lang="it-IT" b="1">
                <a:solidFill>
                  <a:srgbClr val="000000"/>
                </a:solidFill>
              </a:rPr>
              <a:t>assetto organizzativo delle aziende nel settore moda</a:t>
            </a:r>
            <a:endParaRPr lang="it-IT" sz="2000" b="1">
              <a:solidFill>
                <a:srgbClr val="000000"/>
              </a:solidFill>
            </a:endParaRPr>
          </a:p>
        </p:txBody>
      </p:sp>
      <p:sp>
        <p:nvSpPr>
          <p:cNvPr id="10" name="Segnaposto contenuto 2"/>
          <p:cNvSpPr txBox="1">
            <a:spLocks/>
          </p:cNvSpPr>
          <p:nvPr/>
        </p:nvSpPr>
        <p:spPr>
          <a:xfrm>
            <a:off x="1035050" y="2446338"/>
            <a:ext cx="7578725" cy="1262062"/>
          </a:xfrm>
          <a:prstGeom prst="rect">
            <a:avLst/>
          </a:prstGeom>
        </p:spPr>
        <p:txBody>
          <a:bodyPr>
            <a:normAutofit/>
          </a:bodyPr>
          <a:lstStyle/>
          <a:p>
            <a:pPr marL="342900" indent="-342900" defTabSz="457200">
              <a:spcBef>
                <a:spcPts val="1000"/>
              </a:spcBef>
              <a:buClr>
                <a:srgbClr val="1D6295"/>
              </a:buClr>
              <a:buSzPct val="100000"/>
              <a:buFont typeface="Wingdings" pitchFamily="2" charset="2"/>
              <a:buChar char="Ø"/>
            </a:pPr>
            <a:r>
              <a:rPr lang="en-US" sz="1600" i="1">
                <a:solidFill>
                  <a:srgbClr val="404040"/>
                </a:solidFill>
              </a:rPr>
              <a:t>Esternalizzazione/Mantenimento all</a:t>
            </a:r>
            <a:r>
              <a:rPr lang="en-US" altLang="it-IT" sz="1600" i="1">
                <a:solidFill>
                  <a:srgbClr val="404040"/>
                </a:solidFill>
              </a:rPr>
              <a:t>’</a:t>
            </a:r>
            <a:r>
              <a:rPr lang="en-US" sz="1600" i="1">
                <a:solidFill>
                  <a:srgbClr val="404040"/>
                </a:solidFill>
              </a:rPr>
              <a:t>interno del processo a monte</a:t>
            </a:r>
          </a:p>
          <a:p>
            <a:pPr marL="342900" indent="-342900" defTabSz="457200">
              <a:spcBef>
                <a:spcPts val="1000"/>
              </a:spcBef>
              <a:buClr>
                <a:srgbClr val="1D6295"/>
              </a:buClr>
              <a:buSzPct val="100000"/>
              <a:buFont typeface="Wingdings" pitchFamily="2" charset="2"/>
              <a:buChar char="Ø"/>
            </a:pPr>
            <a:r>
              <a:rPr lang="en-US" sz="1600" i="1">
                <a:solidFill>
                  <a:srgbClr val="404040"/>
                </a:solidFill>
              </a:rPr>
              <a:t>Esternalizzazione/Mantenimento all</a:t>
            </a:r>
            <a:r>
              <a:rPr lang="en-US" altLang="it-IT" sz="1600" i="1">
                <a:solidFill>
                  <a:srgbClr val="404040"/>
                </a:solidFill>
              </a:rPr>
              <a:t>’</a:t>
            </a:r>
            <a:r>
              <a:rPr lang="en-US" sz="1600" i="1">
                <a:solidFill>
                  <a:srgbClr val="404040"/>
                </a:solidFill>
              </a:rPr>
              <a:t>interno del processo a valle</a:t>
            </a:r>
          </a:p>
          <a:p>
            <a:pPr marL="342900" indent="-342900" defTabSz="457200">
              <a:spcBef>
                <a:spcPts val="1000"/>
              </a:spcBef>
              <a:buClr>
                <a:srgbClr val="1D6295"/>
              </a:buClr>
              <a:buSzPct val="100000"/>
              <a:buFont typeface="Wingdings" pitchFamily="2" charset="2"/>
              <a:buChar char="Ø"/>
            </a:pPr>
            <a:r>
              <a:rPr lang="en-US" sz="1600" i="1">
                <a:solidFill>
                  <a:srgbClr val="404040"/>
                </a:solidFill>
              </a:rPr>
              <a:t>Tipologie di imprese</a:t>
            </a:r>
          </a:p>
          <a:p>
            <a:pPr marL="342900" indent="-342900" defTabSz="457200">
              <a:spcBef>
                <a:spcPts val="1000"/>
              </a:spcBef>
              <a:buClr>
                <a:srgbClr val="0070C0"/>
              </a:buClr>
              <a:buSzPct val="100000"/>
              <a:buFont typeface="Wingdings" pitchFamily="2" charset="2"/>
              <a:buChar char="Ø"/>
            </a:pPr>
            <a:endParaRPr lang="it-IT" sz="2400">
              <a:solidFill>
                <a:srgbClr val="404040"/>
              </a:solidFill>
            </a:endParaRPr>
          </a:p>
        </p:txBody>
      </p:sp>
      <p:sp>
        <p:nvSpPr>
          <p:cNvPr id="11" name="Titolo 1"/>
          <p:cNvSpPr txBox="1">
            <a:spLocks/>
          </p:cNvSpPr>
          <p:nvPr/>
        </p:nvSpPr>
        <p:spPr bwMode="auto">
          <a:xfrm>
            <a:off x="420688" y="2147888"/>
            <a:ext cx="8680450" cy="377825"/>
          </a:xfrm>
          <a:prstGeom prst="rect">
            <a:avLst/>
          </a:prstGeom>
          <a:noFill/>
          <a:ln w="57150">
            <a:noFill/>
            <a:miter lim="800000"/>
            <a:headEnd/>
            <a:tailEnd/>
          </a:ln>
        </p:spPr>
        <p:txBody>
          <a:bodyPr/>
          <a:lstStyle/>
          <a:p>
            <a:r>
              <a:rPr lang="it-IT" b="1">
                <a:solidFill>
                  <a:srgbClr val="000000"/>
                </a:solidFill>
              </a:rPr>
              <a:t>2. Ricorso all</a:t>
            </a:r>
            <a:r>
              <a:rPr lang="it-IT" altLang="it-IT" b="1">
                <a:solidFill>
                  <a:srgbClr val="000000"/>
                </a:solidFill>
              </a:rPr>
              <a:t>’</a:t>
            </a:r>
            <a:r>
              <a:rPr lang="it-IT" b="1">
                <a:solidFill>
                  <a:srgbClr val="000000"/>
                </a:solidFill>
              </a:rPr>
              <a:t>outsourcing o mantenimento all</a:t>
            </a:r>
            <a:r>
              <a:rPr lang="it-IT" altLang="it-IT" b="1">
                <a:solidFill>
                  <a:srgbClr val="000000"/>
                </a:solidFill>
              </a:rPr>
              <a:t>’</a:t>
            </a:r>
            <a:r>
              <a:rPr lang="it-IT" b="1">
                <a:solidFill>
                  <a:srgbClr val="000000"/>
                </a:solidFill>
              </a:rPr>
              <a:t>interno?</a:t>
            </a:r>
            <a:endParaRPr lang="it-IT" sz="2000" b="1">
              <a:solidFill>
                <a:srgbClr val="000000"/>
              </a:solidFill>
            </a:endParaRPr>
          </a:p>
        </p:txBody>
      </p:sp>
      <p:sp>
        <p:nvSpPr>
          <p:cNvPr id="13" name="Segnaposto contenuto 2"/>
          <p:cNvSpPr txBox="1">
            <a:spLocks/>
          </p:cNvSpPr>
          <p:nvPr/>
        </p:nvSpPr>
        <p:spPr>
          <a:xfrm>
            <a:off x="1049338" y="3897313"/>
            <a:ext cx="7578725" cy="1262062"/>
          </a:xfrm>
          <a:prstGeom prst="rect">
            <a:avLst/>
          </a:prstGeom>
        </p:spPr>
        <p:txBody>
          <a:bodyPr>
            <a:normAutofit/>
          </a:bodyPr>
          <a:lstStyle/>
          <a:p>
            <a:pPr marL="342900" indent="-342900" defTabSz="457200">
              <a:spcBef>
                <a:spcPts val="1000"/>
              </a:spcBef>
              <a:buClr>
                <a:srgbClr val="1D6295"/>
              </a:buClr>
              <a:buSzPct val="100000"/>
              <a:buFont typeface="Wingdings" pitchFamily="2" charset="2"/>
              <a:buChar char="Ø"/>
            </a:pPr>
            <a:r>
              <a:rPr lang="en-US" sz="1600" i="1">
                <a:solidFill>
                  <a:srgbClr val="404040"/>
                </a:solidFill>
              </a:rPr>
              <a:t>Le fasi del processo</a:t>
            </a:r>
          </a:p>
          <a:p>
            <a:pPr marL="342900" indent="-342900" defTabSz="457200">
              <a:spcBef>
                <a:spcPts val="1000"/>
              </a:spcBef>
              <a:buClr>
                <a:srgbClr val="1D6295"/>
              </a:buClr>
              <a:buSzPct val="100000"/>
              <a:buFont typeface="Wingdings" pitchFamily="2" charset="2"/>
              <a:buChar char="Ø"/>
            </a:pPr>
            <a:r>
              <a:rPr lang="en-US" sz="1600" i="1">
                <a:solidFill>
                  <a:srgbClr val="404040"/>
                </a:solidFill>
              </a:rPr>
              <a:t>Il budget economico di collezione</a:t>
            </a:r>
          </a:p>
          <a:p>
            <a:pPr marL="342900" indent="-342900" defTabSz="457200">
              <a:spcBef>
                <a:spcPts val="1000"/>
              </a:spcBef>
              <a:buClr>
                <a:srgbClr val="1D6295"/>
              </a:buClr>
              <a:buSzPct val="100000"/>
              <a:buFont typeface="Wingdings" pitchFamily="2" charset="2"/>
              <a:buChar char="Ø"/>
            </a:pPr>
            <a:r>
              <a:rPr lang="en-US" sz="1600" i="1">
                <a:solidFill>
                  <a:srgbClr val="404040"/>
                </a:solidFill>
              </a:rPr>
              <a:t>Il ruolo della contabilità dei costi nelle imprese subfornitrici</a:t>
            </a:r>
          </a:p>
          <a:p>
            <a:pPr marL="342900" indent="-342900" defTabSz="457200">
              <a:spcBef>
                <a:spcPts val="1000"/>
              </a:spcBef>
              <a:buClr>
                <a:srgbClr val="0070C0"/>
              </a:buClr>
              <a:buSzPct val="100000"/>
              <a:buFont typeface="Wingdings" pitchFamily="2" charset="2"/>
              <a:buChar char="Ø"/>
            </a:pPr>
            <a:endParaRPr lang="it-IT" sz="2400">
              <a:solidFill>
                <a:srgbClr val="404040"/>
              </a:solidFill>
            </a:endParaRPr>
          </a:p>
        </p:txBody>
      </p:sp>
      <p:sp>
        <p:nvSpPr>
          <p:cNvPr id="14" name="Titolo 1"/>
          <p:cNvSpPr txBox="1">
            <a:spLocks/>
          </p:cNvSpPr>
          <p:nvPr/>
        </p:nvSpPr>
        <p:spPr bwMode="auto">
          <a:xfrm>
            <a:off x="465138" y="3570288"/>
            <a:ext cx="8678862" cy="377825"/>
          </a:xfrm>
          <a:prstGeom prst="rect">
            <a:avLst/>
          </a:prstGeom>
          <a:noFill/>
          <a:ln w="57150">
            <a:noFill/>
            <a:miter lim="800000"/>
            <a:headEnd/>
            <a:tailEnd/>
          </a:ln>
        </p:spPr>
        <p:txBody>
          <a:bodyPr/>
          <a:lstStyle/>
          <a:p>
            <a:r>
              <a:rPr lang="it-IT" b="1">
                <a:solidFill>
                  <a:srgbClr val="000000"/>
                </a:solidFill>
              </a:rPr>
              <a:t>3. Il controllo di gestione nelle aziende subfornitrici</a:t>
            </a:r>
            <a:endParaRPr lang="it-IT" sz="2000" b="1">
              <a:solidFill>
                <a:srgbClr val="000000"/>
              </a:solidFill>
            </a:endParaRPr>
          </a:p>
        </p:txBody>
      </p:sp>
      <p:sp>
        <p:nvSpPr>
          <p:cNvPr id="15" name="Segnaposto contenuto 2"/>
          <p:cNvSpPr txBox="1">
            <a:spLocks/>
          </p:cNvSpPr>
          <p:nvPr/>
        </p:nvSpPr>
        <p:spPr>
          <a:xfrm>
            <a:off x="1057275" y="5427663"/>
            <a:ext cx="7578725" cy="1263650"/>
          </a:xfrm>
          <a:prstGeom prst="rect">
            <a:avLst/>
          </a:prstGeom>
        </p:spPr>
        <p:txBody>
          <a:bodyPr>
            <a:normAutofit/>
          </a:bodyPr>
          <a:lstStyle/>
          <a:p>
            <a:pPr marL="342900" indent="-342900" defTabSz="457200">
              <a:spcBef>
                <a:spcPts val="1000"/>
              </a:spcBef>
              <a:buClr>
                <a:srgbClr val="1D6295"/>
              </a:buClr>
              <a:buSzPct val="100000"/>
              <a:buFont typeface="Wingdings" pitchFamily="2" charset="2"/>
              <a:buChar char="Ø"/>
            </a:pPr>
            <a:r>
              <a:rPr lang="en-US" sz="1600" i="1">
                <a:solidFill>
                  <a:srgbClr val="404040"/>
                </a:solidFill>
              </a:rPr>
              <a:t>L</a:t>
            </a:r>
            <a:r>
              <a:rPr lang="en-US" altLang="it-IT" sz="1600" i="1">
                <a:solidFill>
                  <a:srgbClr val="404040"/>
                </a:solidFill>
              </a:rPr>
              <a:t>’</a:t>
            </a:r>
            <a:r>
              <a:rPr lang="en-US" sz="1600" i="1">
                <a:solidFill>
                  <a:srgbClr val="404040"/>
                </a:solidFill>
              </a:rPr>
              <a:t>azienda Luxury bags</a:t>
            </a:r>
          </a:p>
          <a:p>
            <a:pPr marL="342900" indent="-342900" defTabSz="457200">
              <a:spcBef>
                <a:spcPts val="1000"/>
              </a:spcBef>
              <a:buClr>
                <a:srgbClr val="1D6295"/>
              </a:buClr>
              <a:buSzPct val="100000"/>
              <a:buFont typeface="Wingdings" pitchFamily="2" charset="2"/>
              <a:buChar char="Ø"/>
            </a:pPr>
            <a:r>
              <a:rPr lang="en-US" sz="1600" i="1">
                <a:solidFill>
                  <a:srgbClr val="404040"/>
                </a:solidFill>
              </a:rPr>
              <a:t>La struttura organizzativa</a:t>
            </a:r>
          </a:p>
          <a:p>
            <a:pPr marL="342900" indent="-342900" defTabSz="457200">
              <a:spcBef>
                <a:spcPts val="1000"/>
              </a:spcBef>
              <a:buClr>
                <a:srgbClr val="1D6295"/>
              </a:buClr>
              <a:buSzPct val="100000"/>
              <a:buFont typeface="Wingdings" pitchFamily="2" charset="2"/>
              <a:buChar char="Ø"/>
            </a:pPr>
            <a:r>
              <a:rPr lang="en-US" sz="1600" i="1">
                <a:solidFill>
                  <a:srgbClr val="404040"/>
                </a:solidFill>
              </a:rPr>
              <a:t>Il sistema di budget in Luxury Bags</a:t>
            </a:r>
          </a:p>
        </p:txBody>
      </p:sp>
      <p:sp>
        <p:nvSpPr>
          <p:cNvPr id="16" name="Titolo 1"/>
          <p:cNvSpPr txBox="1">
            <a:spLocks/>
          </p:cNvSpPr>
          <p:nvPr/>
        </p:nvSpPr>
        <p:spPr bwMode="auto">
          <a:xfrm>
            <a:off x="762000" y="5014913"/>
            <a:ext cx="8678863" cy="377825"/>
          </a:xfrm>
          <a:prstGeom prst="rect">
            <a:avLst/>
          </a:prstGeom>
          <a:noFill/>
          <a:ln w="57150">
            <a:noFill/>
            <a:miter lim="800000"/>
            <a:headEnd/>
            <a:tailEnd/>
          </a:ln>
        </p:spPr>
        <p:txBody>
          <a:bodyPr/>
          <a:lstStyle/>
          <a:p>
            <a:r>
              <a:rPr lang="it-IT" b="1">
                <a:solidFill>
                  <a:srgbClr val="000000"/>
                </a:solidFill>
              </a:rPr>
              <a:t>4. Il caso Luxury Bags</a:t>
            </a:r>
            <a:endParaRPr lang="it-IT" sz="2000" b="1">
              <a:solidFill>
                <a:srgbClr val="000000"/>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dissolve">
                                      <p:cBhvr>
                                        <p:cTn id="30" dur="500"/>
                                        <p:tgtEl>
                                          <p:spTgt spid="10">
                                            <p:txEl>
                                              <p:pRg st="0" end="0"/>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dissolve">
                                      <p:cBhvr>
                                        <p:cTn id="33" dur="500"/>
                                        <p:tgtEl>
                                          <p:spTgt spid="10">
                                            <p:txEl>
                                              <p:pRg st="1" end="1"/>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dissolve">
                                      <p:cBhvr>
                                        <p:cTn id="36" dur="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dissolve">
                                      <p:cBhvr>
                                        <p:cTn id="47" dur="500"/>
                                        <p:tgtEl>
                                          <p:spTgt spid="13">
                                            <p:txEl>
                                              <p:pRg st="0" end="0"/>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13">
                                            <p:txEl>
                                              <p:pRg st="1" end="1"/>
                                            </p:txEl>
                                          </p:spTgt>
                                        </p:tgtEl>
                                        <p:attrNameLst>
                                          <p:attrName>style.visibility</p:attrName>
                                        </p:attrNameLst>
                                      </p:cBhvr>
                                      <p:to>
                                        <p:strVal val="visible"/>
                                      </p:to>
                                    </p:set>
                                    <p:animEffect transition="in" filter="dissolve">
                                      <p:cBhvr>
                                        <p:cTn id="50" dur="500"/>
                                        <p:tgtEl>
                                          <p:spTgt spid="13">
                                            <p:txEl>
                                              <p:pRg st="1" end="1"/>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13">
                                            <p:txEl>
                                              <p:pRg st="2" end="2"/>
                                            </p:txEl>
                                          </p:spTgt>
                                        </p:tgtEl>
                                        <p:attrNameLst>
                                          <p:attrName>style.visibility</p:attrName>
                                        </p:attrNameLst>
                                      </p:cBhvr>
                                      <p:to>
                                        <p:strVal val="visible"/>
                                      </p:to>
                                    </p:set>
                                    <p:animEffect transition="in" filter="dissolve">
                                      <p:cBhvr>
                                        <p:cTn id="53" dur="500"/>
                                        <p:tgtEl>
                                          <p:spTgt spid="13">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5">
                                            <p:txEl>
                                              <p:pRg st="0" end="0"/>
                                            </p:txEl>
                                          </p:spTgt>
                                        </p:tgtEl>
                                        <p:attrNameLst>
                                          <p:attrName>style.visibility</p:attrName>
                                        </p:attrNameLst>
                                      </p:cBhvr>
                                      <p:to>
                                        <p:strVal val="visible"/>
                                      </p:to>
                                    </p:set>
                                    <p:animEffect transition="in" filter="dissolve">
                                      <p:cBhvr>
                                        <p:cTn id="64" dur="500"/>
                                        <p:tgtEl>
                                          <p:spTgt spid="15">
                                            <p:txEl>
                                              <p:pRg st="0" end="0"/>
                                            </p:txEl>
                                          </p:spTgt>
                                        </p:tgtEl>
                                      </p:cBhvr>
                                    </p:animEffect>
                                  </p:childTnLst>
                                </p:cTn>
                              </p:par>
                              <p:par>
                                <p:cTn id="65" presetID="9" presetClass="entr" presetSubtype="0" fill="hold" nodeType="withEffect">
                                  <p:stCondLst>
                                    <p:cond delay="0"/>
                                  </p:stCondLst>
                                  <p:childTnLst>
                                    <p:set>
                                      <p:cBhvr>
                                        <p:cTn id="66" dur="1" fill="hold">
                                          <p:stCondLst>
                                            <p:cond delay="0"/>
                                          </p:stCondLst>
                                        </p:cTn>
                                        <p:tgtEl>
                                          <p:spTgt spid="15">
                                            <p:txEl>
                                              <p:pRg st="1" end="1"/>
                                            </p:txEl>
                                          </p:spTgt>
                                        </p:tgtEl>
                                        <p:attrNameLst>
                                          <p:attrName>style.visibility</p:attrName>
                                        </p:attrNameLst>
                                      </p:cBhvr>
                                      <p:to>
                                        <p:strVal val="visible"/>
                                      </p:to>
                                    </p:set>
                                    <p:animEffect transition="in" filter="dissolve">
                                      <p:cBhvr>
                                        <p:cTn id="67" dur="500"/>
                                        <p:tgtEl>
                                          <p:spTgt spid="15">
                                            <p:txEl>
                                              <p:pRg st="1" end="1"/>
                                            </p:txEl>
                                          </p:spTgt>
                                        </p:tgtEl>
                                      </p:cBhvr>
                                    </p:animEffect>
                                  </p:childTnLst>
                                </p:cTn>
                              </p:par>
                              <p:par>
                                <p:cTn id="68" presetID="9" presetClass="entr" presetSubtype="0" fill="hold" nodeType="withEffect">
                                  <p:stCondLst>
                                    <p:cond delay="0"/>
                                  </p:stCondLst>
                                  <p:childTnLst>
                                    <p:set>
                                      <p:cBhvr>
                                        <p:cTn id="69" dur="1" fill="hold">
                                          <p:stCondLst>
                                            <p:cond delay="0"/>
                                          </p:stCondLst>
                                        </p:cTn>
                                        <p:tgtEl>
                                          <p:spTgt spid="15">
                                            <p:txEl>
                                              <p:pRg st="2" end="2"/>
                                            </p:txEl>
                                          </p:spTgt>
                                        </p:tgtEl>
                                        <p:attrNameLst>
                                          <p:attrName>style.visibility</p:attrName>
                                        </p:attrNameLst>
                                      </p:cBhvr>
                                      <p:to>
                                        <p:strVal val="visible"/>
                                      </p:to>
                                    </p:set>
                                    <p:animEffect transition="in" filter="dissolve">
                                      <p:cBhvr>
                                        <p:cTn id="70"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a:noAutofit/>
          </a:bodyPr>
          <a:lstStyle/>
          <a:p>
            <a:pPr algn="ctr" fontAlgn="auto">
              <a:spcAft>
                <a:spcPts val="0"/>
              </a:spcAft>
              <a:defRPr/>
            </a:pPr>
            <a:r>
              <a:rPr lang="it-IT" sz="2200" b="1" dirty="0" smtClean="0">
                <a:solidFill>
                  <a:schemeClr val="accent1">
                    <a:lumMod val="50000"/>
                  </a:schemeClr>
                </a:solidFill>
                <a:ea typeface="+mj-ea"/>
              </a:rPr>
              <a:t>Il caso </a:t>
            </a:r>
            <a:r>
              <a:rPr lang="it-IT" sz="2200" b="1" dirty="0" err="1" smtClean="0">
                <a:solidFill>
                  <a:schemeClr val="accent1">
                    <a:lumMod val="50000"/>
                  </a:schemeClr>
                </a:solidFill>
                <a:ea typeface="+mj-ea"/>
              </a:rPr>
              <a:t>luxury</a:t>
            </a:r>
            <a:r>
              <a:rPr lang="it-IT" sz="2200" b="1" dirty="0" smtClean="0">
                <a:solidFill>
                  <a:schemeClr val="accent1">
                    <a:lumMod val="50000"/>
                  </a:schemeClr>
                </a:solidFill>
                <a:ea typeface="+mj-ea"/>
              </a:rPr>
              <a:t> </a:t>
            </a:r>
            <a:r>
              <a:rPr lang="it-IT" sz="2200" b="1" dirty="0" err="1" smtClean="0">
                <a:solidFill>
                  <a:schemeClr val="accent1">
                    <a:lumMod val="50000"/>
                  </a:schemeClr>
                </a:solidFill>
                <a:ea typeface="+mj-ea"/>
              </a:rPr>
              <a:t>bags</a:t>
            </a:r>
            <a:endParaRPr lang="it-IT" sz="2200" b="1" dirty="0" smtClean="0">
              <a:solidFill>
                <a:schemeClr val="accent1">
                  <a:lumMod val="50000"/>
                </a:schemeClr>
              </a:solidFill>
              <a:ea typeface="+mj-ea"/>
            </a:endParaRPr>
          </a:p>
        </p:txBody>
      </p:sp>
      <p:sp>
        <p:nvSpPr>
          <p:cNvPr id="38914" name="Segnaposto numero diapositiva 6"/>
          <p:cNvSpPr>
            <a:spLocks noGrp="1"/>
          </p:cNvSpPr>
          <p:nvPr>
            <p:ph type="sldNum" sz="quarter" idx="12"/>
          </p:nvPr>
        </p:nvSpPr>
        <p:spPr>
          <a:noFill/>
          <a:ln>
            <a:miter lim="800000"/>
            <a:headEnd/>
            <a:tailEnd/>
          </a:ln>
        </p:spPr>
        <p:txBody>
          <a:bodyPr/>
          <a:lstStyle/>
          <a:p>
            <a:fld id="{ED032C60-3466-44D8-ADAE-D1A119E639F3}" type="slidenum">
              <a:rPr lang="en-US"/>
              <a:pPr/>
              <a:t>20</a:t>
            </a:fld>
            <a:endParaRPr lang="en-US"/>
          </a:p>
        </p:txBody>
      </p:sp>
      <p:sp>
        <p:nvSpPr>
          <p:cNvPr id="38915"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8" name="CasellaDiTesto 7"/>
          <p:cNvSpPr txBox="1"/>
          <p:nvPr/>
        </p:nvSpPr>
        <p:spPr>
          <a:xfrm>
            <a:off x="550863" y="1719263"/>
            <a:ext cx="8070850" cy="5443537"/>
          </a:xfrm>
          <a:prstGeom prst="rect">
            <a:avLst/>
          </a:prstGeom>
          <a:noFill/>
          <a:ln w="57150">
            <a:noFill/>
          </a:ln>
        </p:spPr>
        <p:txBody>
          <a:bodyPr/>
          <a:lstStyle/>
          <a:p>
            <a:pPr marL="342900" indent="-342900" algn="just" defTabSz="457200">
              <a:lnSpc>
                <a:spcPct val="110000"/>
              </a:lnSpc>
              <a:spcBef>
                <a:spcPts val="1000"/>
              </a:spcBef>
              <a:buClr>
                <a:srgbClr val="1D6295"/>
              </a:buClr>
              <a:buSzPct val="100000"/>
              <a:buFont typeface="Wingdings" pitchFamily="2" charset="2"/>
              <a:buChar char="Ø"/>
            </a:pPr>
            <a:r>
              <a:rPr lang="it-IT" sz="2000" i="1">
                <a:solidFill>
                  <a:srgbClr val="404040"/>
                </a:solidFill>
              </a:rPr>
              <a:t>La pelletteria Luxury Bags nasce nel 1990 a Scandicci quando Miss B, forte della propria esperienza nel mondo della pelle, decide di mettersi in proprio, fondando quella che ancora oggi continua a essere un</a:t>
            </a:r>
            <a:r>
              <a:rPr lang="it-IT" altLang="it-IT" sz="2000" i="1">
                <a:solidFill>
                  <a:srgbClr val="404040"/>
                </a:solidFill>
              </a:rPr>
              <a:t>’</a:t>
            </a:r>
            <a:r>
              <a:rPr lang="it-IT" sz="2000" i="1">
                <a:solidFill>
                  <a:srgbClr val="404040"/>
                </a:solidFill>
              </a:rPr>
              <a:t>azienda di successo, producendo quasi esclusivamente borse per importanti griffes della moda internazionale.</a:t>
            </a:r>
          </a:p>
          <a:p>
            <a:pPr marL="342900" indent="-342900" algn="just" defTabSz="457200">
              <a:lnSpc>
                <a:spcPct val="110000"/>
              </a:lnSpc>
              <a:spcBef>
                <a:spcPts val="1000"/>
              </a:spcBef>
              <a:buClr>
                <a:srgbClr val="1D6295"/>
              </a:buClr>
              <a:buSzPct val="100000"/>
              <a:buFont typeface="Wingdings" pitchFamily="2" charset="2"/>
              <a:buChar char="Ø"/>
            </a:pPr>
            <a:endParaRPr lang="it-IT" sz="2000" i="1">
              <a:solidFill>
                <a:srgbClr val="404040"/>
              </a:solidFill>
            </a:endParaRPr>
          </a:p>
          <a:p>
            <a:pPr marL="342900" indent="-342900" algn="just" defTabSz="457200">
              <a:lnSpc>
                <a:spcPct val="110000"/>
              </a:lnSpc>
              <a:spcBef>
                <a:spcPts val="1000"/>
              </a:spcBef>
              <a:buClr>
                <a:srgbClr val="1D6295"/>
              </a:buClr>
              <a:buSzPct val="100000"/>
              <a:buFont typeface="Wingdings" pitchFamily="2" charset="2"/>
              <a:buChar char="Ø"/>
            </a:pPr>
            <a:r>
              <a:rPr lang="it-IT" sz="2000" i="1">
                <a:solidFill>
                  <a:srgbClr val="404040"/>
                </a:solidFill>
              </a:rPr>
              <a:t>L</a:t>
            </a:r>
            <a:r>
              <a:rPr lang="it-IT" altLang="it-IT" sz="2000" i="1">
                <a:solidFill>
                  <a:srgbClr val="404040"/>
                </a:solidFill>
              </a:rPr>
              <a:t>’</a:t>
            </a:r>
            <a:r>
              <a:rPr lang="it-IT" sz="2000" i="1">
                <a:solidFill>
                  <a:srgbClr val="404040"/>
                </a:solidFill>
              </a:rPr>
              <a:t>azienda ha acquisito negli anni il ruolo di partner strategico per sei diversi marchi presenti nel settore internazionale della moda. Con essi ha stabilito un rapporto di tipo esclusivo al fine di garantire una collaborazione prolungata negli anni e poter cosi contare su un rapporto duraturo.</a:t>
            </a:r>
          </a:p>
        </p:txBody>
      </p:sp>
      <p:sp>
        <p:nvSpPr>
          <p:cNvPr id="12" name="Segnaposto testo 21"/>
          <p:cNvSpPr>
            <a:spLocks noGrp="1"/>
          </p:cNvSpPr>
          <p:nvPr>
            <p:ph type="body" sz="half" idx="2"/>
          </p:nvPr>
        </p:nvSpPr>
        <p:spPr>
          <a:xfrm>
            <a:off x="1130300" y="838200"/>
            <a:ext cx="6591300" cy="493713"/>
          </a:xfrm>
        </p:spPr>
        <p:txBody>
          <a:bodyPr/>
          <a:lstStyle/>
          <a:p>
            <a:pPr algn="ctr"/>
            <a:r>
              <a:rPr lang="it-IT" sz="2400" b="1" i="1" smtClean="0"/>
              <a:t>L</a:t>
            </a:r>
            <a:r>
              <a:rPr lang="it-IT" altLang="it-IT" sz="2400" b="1" i="1" smtClean="0"/>
              <a:t>’</a:t>
            </a:r>
            <a:r>
              <a:rPr lang="it-IT" sz="2400" b="1" i="1" smtClean="0"/>
              <a:t>azienda Luxury Bags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a:noAutofit/>
          </a:bodyPr>
          <a:lstStyle/>
          <a:p>
            <a:pPr algn="ctr" fontAlgn="auto">
              <a:spcAft>
                <a:spcPts val="0"/>
              </a:spcAft>
              <a:defRPr/>
            </a:pPr>
            <a:r>
              <a:rPr lang="it-IT" sz="2200" b="1" dirty="0" smtClean="0">
                <a:solidFill>
                  <a:schemeClr val="accent1">
                    <a:lumMod val="50000"/>
                  </a:schemeClr>
                </a:solidFill>
                <a:ea typeface="+mj-ea"/>
              </a:rPr>
              <a:t>Il caso </a:t>
            </a:r>
            <a:r>
              <a:rPr lang="it-IT" sz="2200" b="1" dirty="0" err="1" smtClean="0">
                <a:solidFill>
                  <a:schemeClr val="accent1">
                    <a:lumMod val="50000"/>
                  </a:schemeClr>
                </a:solidFill>
                <a:ea typeface="+mj-ea"/>
              </a:rPr>
              <a:t>luxury</a:t>
            </a:r>
            <a:r>
              <a:rPr lang="it-IT" sz="2200" b="1" dirty="0" smtClean="0">
                <a:solidFill>
                  <a:schemeClr val="accent1">
                    <a:lumMod val="50000"/>
                  </a:schemeClr>
                </a:solidFill>
                <a:ea typeface="+mj-ea"/>
              </a:rPr>
              <a:t> </a:t>
            </a:r>
            <a:r>
              <a:rPr lang="it-IT" sz="2200" b="1" dirty="0" err="1" smtClean="0">
                <a:solidFill>
                  <a:schemeClr val="accent1">
                    <a:lumMod val="50000"/>
                  </a:schemeClr>
                </a:solidFill>
                <a:ea typeface="+mj-ea"/>
              </a:rPr>
              <a:t>bags</a:t>
            </a:r>
            <a:endParaRPr lang="it-IT" sz="2200" b="1" dirty="0" smtClean="0">
              <a:solidFill>
                <a:schemeClr val="accent1">
                  <a:lumMod val="50000"/>
                </a:schemeClr>
              </a:solidFill>
              <a:ea typeface="+mj-ea"/>
            </a:endParaRPr>
          </a:p>
        </p:txBody>
      </p:sp>
      <p:sp>
        <p:nvSpPr>
          <p:cNvPr id="39938" name="Segnaposto numero diapositiva 6"/>
          <p:cNvSpPr>
            <a:spLocks noGrp="1"/>
          </p:cNvSpPr>
          <p:nvPr>
            <p:ph type="sldNum" sz="quarter" idx="12"/>
          </p:nvPr>
        </p:nvSpPr>
        <p:spPr>
          <a:noFill/>
          <a:ln>
            <a:miter lim="800000"/>
            <a:headEnd/>
            <a:tailEnd/>
          </a:ln>
        </p:spPr>
        <p:txBody>
          <a:bodyPr/>
          <a:lstStyle/>
          <a:p>
            <a:fld id="{1FB55602-484C-4FF6-B52C-4283B34BEEA9}" type="slidenum">
              <a:rPr lang="en-US"/>
              <a:pPr/>
              <a:t>21</a:t>
            </a:fld>
            <a:endParaRPr lang="en-US"/>
          </a:p>
        </p:txBody>
      </p:sp>
      <p:sp>
        <p:nvSpPr>
          <p:cNvPr id="39939"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8" name="CasellaDiTesto 7"/>
          <p:cNvSpPr txBox="1"/>
          <p:nvPr/>
        </p:nvSpPr>
        <p:spPr>
          <a:xfrm>
            <a:off x="609600" y="1524000"/>
            <a:ext cx="8040688" cy="2627313"/>
          </a:xfrm>
          <a:prstGeom prst="rect">
            <a:avLst/>
          </a:prstGeom>
          <a:noFill/>
          <a:ln w="57150">
            <a:noFill/>
          </a:ln>
        </p:spPr>
        <p:txBody>
          <a:bodyPr>
            <a:normAutofit/>
          </a:bodyPr>
          <a:lstStyle/>
          <a:p>
            <a:pPr marL="342900" indent="-342900" algn="just" defTabSz="457200">
              <a:lnSpc>
                <a:spcPct val="110000"/>
              </a:lnSpc>
              <a:spcBef>
                <a:spcPts val="1000"/>
              </a:spcBef>
              <a:buClr>
                <a:srgbClr val="1D6295"/>
              </a:buClr>
              <a:buSzPct val="100000"/>
              <a:buFont typeface="Wingdings" pitchFamily="2" charset="2"/>
              <a:buChar char="Ø"/>
            </a:pPr>
            <a:r>
              <a:rPr lang="it-IT" sz="2400" i="1">
                <a:solidFill>
                  <a:srgbClr val="404040"/>
                </a:solidFill>
              </a:rPr>
              <a:t>La struttura adottata è contraddistinta da due livelli organizzativi: </a:t>
            </a:r>
          </a:p>
          <a:p>
            <a:pPr marL="342900" indent="-342900" defTabSz="457200"/>
            <a:endParaRPr lang="it-IT" sz="6000"/>
          </a:p>
        </p:txBody>
      </p:sp>
      <p:sp>
        <p:nvSpPr>
          <p:cNvPr id="12" name="Segnaposto testo 21"/>
          <p:cNvSpPr>
            <a:spLocks noGrp="1"/>
          </p:cNvSpPr>
          <p:nvPr>
            <p:ph type="body" sz="half" idx="2"/>
          </p:nvPr>
        </p:nvSpPr>
        <p:spPr>
          <a:xfrm>
            <a:off x="1246188" y="809625"/>
            <a:ext cx="6591300" cy="493713"/>
          </a:xfrm>
        </p:spPr>
        <p:txBody>
          <a:bodyPr/>
          <a:lstStyle/>
          <a:p>
            <a:pPr algn="ctr"/>
            <a:r>
              <a:rPr lang="it-IT" sz="2400" b="1" i="1" smtClean="0"/>
              <a:t>La struttura organizzativa</a:t>
            </a:r>
          </a:p>
        </p:txBody>
      </p:sp>
      <p:pic>
        <p:nvPicPr>
          <p:cNvPr id="7169" name="Immagine 1"/>
          <p:cNvPicPr>
            <a:picLocks noChangeAspect="1" noChangeArrowheads="1"/>
          </p:cNvPicPr>
          <p:nvPr/>
        </p:nvPicPr>
        <p:blipFill>
          <a:blip r:embed="rId3" cstate="print"/>
          <a:srcRect l="21928" t="22160" r="23483" b="8588"/>
          <a:stretch>
            <a:fillRect/>
          </a:stretch>
        </p:blipFill>
        <p:spPr bwMode="auto">
          <a:xfrm>
            <a:off x="1668463" y="2371725"/>
            <a:ext cx="5965825" cy="4246563"/>
          </a:xfrm>
          <a:prstGeom prst="rect">
            <a:avLst/>
          </a:prstGeom>
          <a:noFill/>
          <a:ln w="9525">
            <a:noFill/>
            <a:miter lim="800000"/>
            <a:headEnd/>
            <a:tailEnd/>
          </a:ln>
        </p:spPr>
      </p:pic>
      <p:sp>
        <p:nvSpPr>
          <p:cNvPr id="16" name="Ovale 15"/>
          <p:cNvSpPr/>
          <p:nvPr/>
        </p:nvSpPr>
        <p:spPr>
          <a:xfrm>
            <a:off x="1639888" y="3338513"/>
            <a:ext cx="2540000" cy="314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Ovale 16"/>
          <p:cNvSpPr/>
          <p:nvPr/>
        </p:nvSpPr>
        <p:spPr>
          <a:xfrm rot="5400000">
            <a:off x="4560094" y="1148557"/>
            <a:ext cx="1366837" cy="411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7169"/>
                                        </p:tgtEl>
                                        <p:attrNameLst>
                                          <p:attrName>style.visibility</p:attrName>
                                        </p:attrNameLst>
                                      </p:cBhvr>
                                      <p:to>
                                        <p:strVal val="visible"/>
                                      </p:to>
                                    </p:set>
                                    <p:animEffect transition="in" filter="dissolve">
                                      <p:cBhvr>
                                        <p:cTn id="19" dur="500"/>
                                        <p:tgtEl>
                                          <p:spTgt spid="716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1" nodeType="clickEffect">
                                  <p:stCondLst>
                                    <p:cond delay="0"/>
                                  </p:stCondLst>
                                  <p:childTnLst>
                                    <p:animEffect transition="out" filter="randombar(horizontal)">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build="p"/>
      <p:bldP spid="16" grpId="0" animBg="1"/>
      <p:bldP spid="17" grpId="0" animBg="1"/>
      <p:bldP spid="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cstate="print"/>
          <a:srcRect/>
          <a:stretch>
            <a:fillRect/>
          </a:stretch>
        </p:blipFill>
        <p:spPr bwMode="auto">
          <a:xfrm>
            <a:off x="1541463" y="2006600"/>
            <a:ext cx="6162675" cy="3836988"/>
          </a:xfrm>
          <a:prstGeom prst="rect">
            <a:avLst/>
          </a:prstGeom>
          <a:noFill/>
          <a:ln w="9525">
            <a:noFill/>
            <a:miter lim="800000"/>
            <a:headEnd/>
            <a:tailEnd/>
          </a:ln>
        </p:spPr>
      </p:pic>
      <p:sp>
        <p:nvSpPr>
          <p:cNvPr id="2" name="Titolo 1"/>
          <p:cNvSpPr>
            <a:spLocks noGrp="1"/>
          </p:cNvSpPr>
          <p:nvPr>
            <p:ph type="title"/>
          </p:nvPr>
        </p:nvSpPr>
        <p:spPr>
          <a:xfrm>
            <a:off x="188913" y="14288"/>
            <a:ext cx="8794750" cy="377825"/>
          </a:xfrm>
        </p:spPr>
        <p:txBody>
          <a:bodyPr>
            <a:noAutofit/>
          </a:bodyPr>
          <a:lstStyle/>
          <a:p>
            <a:pPr algn="ctr" fontAlgn="auto">
              <a:spcAft>
                <a:spcPts val="0"/>
              </a:spcAft>
              <a:defRPr/>
            </a:pPr>
            <a:r>
              <a:rPr lang="it-IT" sz="2200" b="1" dirty="0" smtClean="0">
                <a:solidFill>
                  <a:schemeClr val="accent1">
                    <a:lumMod val="50000"/>
                  </a:schemeClr>
                </a:solidFill>
                <a:ea typeface="+mj-ea"/>
              </a:rPr>
              <a:t>Il caso </a:t>
            </a:r>
            <a:r>
              <a:rPr lang="it-IT" sz="2200" b="1" dirty="0" err="1" smtClean="0">
                <a:solidFill>
                  <a:schemeClr val="accent1">
                    <a:lumMod val="50000"/>
                  </a:schemeClr>
                </a:solidFill>
                <a:ea typeface="+mj-ea"/>
              </a:rPr>
              <a:t>luxury</a:t>
            </a:r>
            <a:r>
              <a:rPr lang="it-IT" sz="2200" b="1" dirty="0" smtClean="0">
                <a:solidFill>
                  <a:schemeClr val="accent1">
                    <a:lumMod val="50000"/>
                  </a:schemeClr>
                </a:solidFill>
                <a:ea typeface="+mj-ea"/>
              </a:rPr>
              <a:t> </a:t>
            </a:r>
            <a:r>
              <a:rPr lang="it-IT" sz="2200" b="1" dirty="0" err="1" smtClean="0">
                <a:solidFill>
                  <a:schemeClr val="accent1">
                    <a:lumMod val="50000"/>
                  </a:schemeClr>
                </a:solidFill>
                <a:ea typeface="+mj-ea"/>
              </a:rPr>
              <a:t>bags</a:t>
            </a:r>
            <a:endParaRPr lang="it-IT" sz="2200" b="1" dirty="0" smtClean="0">
              <a:solidFill>
                <a:schemeClr val="accent1">
                  <a:lumMod val="50000"/>
                </a:schemeClr>
              </a:solidFill>
              <a:ea typeface="+mj-ea"/>
            </a:endParaRPr>
          </a:p>
        </p:txBody>
      </p:sp>
      <p:sp>
        <p:nvSpPr>
          <p:cNvPr id="40963" name="Segnaposto numero diapositiva 6"/>
          <p:cNvSpPr>
            <a:spLocks noGrp="1"/>
          </p:cNvSpPr>
          <p:nvPr>
            <p:ph type="sldNum" sz="quarter" idx="12"/>
          </p:nvPr>
        </p:nvSpPr>
        <p:spPr>
          <a:noFill/>
          <a:ln>
            <a:miter lim="800000"/>
            <a:headEnd/>
            <a:tailEnd/>
          </a:ln>
        </p:spPr>
        <p:txBody>
          <a:bodyPr/>
          <a:lstStyle/>
          <a:p>
            <a:fld id="{A7EF1C29-CA43-446A-A269-DD0974F6E910}" type="slidenum">
              <a:rPr lang="en-US"/>
              <a:pPr/>
              <a:t>22</a:t>
            </a:fld>
            <a:endParaRPr lang="en-US"/>
          </a:p>
        </p:txBody>
      </p:sp>
      <p:sp>
        <p:nvSpPr>
          <p:cNvPr id="12" name="Segnaposto testo 21"/>
          <p:cNvSpPr>
            <a:spLocks noGrp="1"/>
          </p:cNvSpPr>
          <p:nvPr>
            <p:ph type="body" sz="half" idx="2"/>
          </p:nvPr>
        </p:nvSpPr>
        <p:spPr>
          <a:xfrm>
            <a:off x="1246188" y="809625"/>
            <a:ext cx="6591300" cy="493713"/>
          </a:xfrm>
        </p:spPr>
        <p:txBody>
          <a:bodyPr/>
          <a:lstStyle/>
          <a:p>
            <a:pPr algn="ctr"/>
            <a:r>
              <a:rPr lang="it-IT" sz="2400" b="1" i="1" smtClean="0"/>
              <a:t>Il sistema di budget in Luxury Bags</a:t>
            </a:r>
          </a:p>
        </p:txBody>
      </p:sp>
      <p:sp>
        <p:nvSpPr>
          <p:cNvPr id="4" name="Ovale 3"/>
          <p:cNvSpPr>
            <a:spLocks noChangeArrowheads="1"/>
          </p:cNvSpPr>
          <p:nvPr/>
        </p:nvSpPr>
        <p:spPr bwMode="auto">
          <a:xfrm>
            <a:off x="2006600" y="4094163"/>
            <a:ext cx="2019300" cy="1724025"/>
          </a:xfrm>
          <a:prstGeom prst="ellipse">
            <a:avLst/>
          </a:prstGeom>
          <a:noFill/>
          <a:ln w="38100" cap="rnd">
            <a:solidFill>
              <a:srgbClr val="3366FF"/>
            </a:solidFill>
            <a:round/>
            <a:headEnd/>
            <a:tailEnd/>
          </a:ln>
          <a:effectLst>
            <a:outerShdw dist="25400" dir="5400000" rotWithShape="0">
              <a:srgbClr val="808080">
                <a:alpha val="25000"/>
              </a:srgbClr>
            </a:outerShdw>
          </a:effectLst>
        </p:spPr>
        <p:txBody>
          <a:bodyPr anchor="ctr"/>
          <a:lstStyle/>
          <a:p>
            <a:pPr algn="ctr" fontAlgn="auto">
              <a:spcBef>
                <a:spcPts val="0"/>
              </a:spcBef>
              <a:spcAft>
                <a:spcPts val="0"/>
              </a:spcAft>
              <a:defRPr/>
            </a:pPr>
            <a:endParaRPr lang="it-IT" dirty="0">
              <a:solidFill>
                <a:schemeClr val="lt1"/>
              </a:solidFill>
              <a:latin typeface="+mn-lt"/>
              <a:ea typeface="+mn-ea"/>
            </a:endParaRPr>
          </a:p>
          <a:p>
            <a:pPr algn="ctr" fontAlgn="auto">
              <a:spcBef>
                <a:spcPts val="0"/>
              </a:spcBef>
              <a:spcAft>
                <a:spcPts val="0"/>
              </a:spcAft>
              <a:defRPr/>
            </a:pPr>
            <a:endParaRPr lang="it-IT" dirty="0">
              <a:solidFill>
                <a:schemeClr val="lt1"/>
              </a:solidFill>
              <a:latin typeface="+mn-lt"/>
              <a:ea typeface="+mn-ea"/>
            </a:endParaRPr>
          </a:p>
          <a:p>
            <a:pPr algn="ctr" fontAlgn="auto">
              <a:spcBef>
                <a:spcPts val="0"/>
              </a:spcBef>
              <a:spcAft>
                <a:spcPts val="0"/>
              </a:spcAft>
              <a:defRPr/>
            </a:pPr>
            <a:endParaRPr lang="it-IT" dirty="0">
              <a:solidFill>
                <a:schemeClr val="lt1"/>
              </a:solidFill>
              <a:latin typeface="+mn-lt"/>
              <a:ea typeface="+mn-ea"/>
            </a:endParaRPr>
          </a:p>
        </p:txBody>
      </p:sp>
      <p:sp>
        <p:nvSpPr>
          <p:cNvPr id="9" name="Ovale 8"/>
          <p:cNvSpPr>
            <a:spLocks noChangeArrowheads="1"/>
          </p:cNvSpPr>
          <p:nvPr/>
        </p:nvSpPr>
        <p:spPr bwMode="auto">
          <a:xfrm>
            <a:off x="3413125" y="3209925"/>
            <a:ext cx="2222500" cy="2176463"/>
          </a:xfrm>
          <a:prstGeom prst="ellipse">
            <a:avLst/>
          </a:prstGeom>
          <a:noFill/>
          <a:ln w="38100" cap="rnd">
            <a:solidFill>
              <a:srgbClr val="3366FF"/>
            </a:solidFill>
            <a:round/>
            <a:headEnd/>
            <a:tailEnd/>
          </a:ln>
          <a:effectLst>
            <a:outerShdw dist="25400" dir="5400000" rotWithShape="0">
              <a:srgbClr val="808080">
                <a:alpha val="25000"/>
              </a:srgbClr>
            </a:outerShdw>
          </a:effectLst>
        </p:spPr>
        <p:txBody>
          <a:bodyPr anchor="ctr"/>
          <a:lstStyle/>
          <a:p>
            <a:pPr algn="ctr" fontAlgn="auto">
              <a:spcBef>
                <a:spcPts val="0"/>
              </a:spcBef>
              <a:spcAft>
                <a:spcPts val="0"/>
              </a:spcAft>
              <a:defRPr/>
            </a:pPr>
            <a:endParaRPr lang="it-IT" dirty="0">
              <a:solidFill>
                <a:schemeClr val="lt1"/>
              </a:solidFill>
              <a:latin typeface="+mn-lt"/>
              <a:ea typeface="+mn-ea"/>
            </a:endParaRPr>
          </a:p>
          <a:p>
            <a:pPr algn="ctr" fontAlgn="auto">
              <a:spcBef>
                <a:spcPts val="0"/>
              </a:spcBef>
              <a:spcAft>
                <a:spcPts val="0"/>
              </a:spcAft>
              <a:defRPr/>
            </a:pPr>
            <a:endParaRPr lang="it-IT" dirty="0">
              <a:solidFill>
                <a:schemeClr val="lt1"/>
              </a:solidFill>
              <a:latin typeface="+mn-lt"/>
              <a:ea typeface="+mn-ea"/>
            </a:endParaRPr>
          </a:p>
          <a:p>
            <a:pPr algn="ctr" fontAlgn="auto">
              <a:spcBef>
                <a:spcPts val="0"/>
              </a:spcBef>
              <a:spcAft>
                <a:spcPts val="0"/>
              </a:spcAft>
              <a:defRPr/>
            </a:pPr>
            <a:endParaRPr lang="it-IT" dirty="0">
              <a:solidFill>
                <a:schemeClr val="lt1"/>
              </a:solidFill>
              <a:latin typeface="+mn-lt"/>
              <a:ea typeface="+mn-ea"/>
            </a:endParaRPr>
          </a:p>
        </p:txBody>
      </p:sp>
      <p:sp>
        <p:nvSpPr>
          <p:cNvPr id="10" name="Ovale 9"/>
          <p:cNvSpPr>
            <a:spLocks noChangeArrowheads="1"/>
          </p:cNvSpPr>
          <p:nvPr/>
        </p:nvSpPr>
        <p:spPr bwMode="auto">
          <a:xfrm>
            <a:off x="5159375" y="2676525"/>
            <a:ext cx="2268538" cy="1528763"/>
          </a:xfrm>
          <a:prstGeom prst="ellipse">
            <a:avLst/>
          </a:prstGeom>
          <a:noFill/>
          <a:ln w="38100" cap="rnd">
            <a:solidFill>
              <a:srgbClr val="3366FF"/>
            </a:solidFill>
            <a:round/>
            <a:headEnd/>
            <a:tailEnd/>
          </a:ln>
          <a:effectLst>
            <a:outerShdw dist="25400" dir="5400000" rotWithShape="0">
              <a:srgbClr val="808080">
                <a:alpha val="25000"/>
              </a:srgbClr>
            </a:outerShdw>
          </a:effectLst>
        </p:spPr>
        <p:txBody>
          <a:bodyPr anchor="ctr"/>
          <a:lstStyle/>
          <a:p>
            <a:pPr algn="ctr" fontAlgn="auto">
              <a:spcBef>
                <a:spcPts val="0"/>
              </a:spcBef>
              <a:spcAft>
                <a:spcPts val="0"/>
              </a:spcAft>
              <a:defRPr/>
            </a:pPr>
            <a:endParaRPr lang="it-IT" dirty="0">
              <a:solidFill>
                <a:schemeClr val="lt1"/>
              </a:solidFill>
              <a:latin typeface="+mn-lt"/>
              <a:ea typeface="+mn-ea"/>
            </a:endParaRPr>
          </a:p>
          <a:p>
            <a:pPr algn="ctr" fontAlgn="auto">
              <a:spcBef>
                <a:spcPts val="0"/>
              </a:spcBef>
              <a:spcAft>
                <a:spcPts val="0"/>
              </a:spcAft>
              <a:defRPr/>
            </a:pPr>
            <a:endParaRPr lang="it-IT" dirty="0">
              <a:solidFill>
                <a:schemeClr val="lt1"/>
              </a:solidFill>
              <a:latin typeface="+mn-lt"/>
              <a:ea typeface="+mn-ea"/>
            </a:endParaRPr>
          </a:p>
          <a:p>
            <a:pPr algn="ctr" fontAlgn="auto">
              <a:spcBef>
                <a:spcPts val="0"/>
              </a:spcBef>
              <a:spcAft>
                <a:spcPts val="0"/>
              </a:spcAft>
              <a:defRPr/>
            </a:pPr>
            <a:endParaRPr lang="it-IT" dirty="0">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grpId="1" nodeType="clickEffect">
                                  <p:stCondLst>
                                    <p:cond delay="0"/>
                                  </p:stCondLst>
                                  <p:childTnLst>
                                    <p:anim calcmode="lin" valueType="num">
                                      <p:cBhvr additive="base">
                                        <p:cTn id="22" dur="500"/>
                                        <p:tgtEl>
                                          <p:spTgt spid="4"/>
                                        </p:tgtEl>
                                        <p:attrNameLst>
                                          <p:attrName>ppt_y</p:attrName>
                                        </p:attrNameLst>
                                      </p:cBhvr>
                                      <p:tavLst>
                                        <p:tav tm="0">
                                          <p:val>
                                            <p:strVal val="#ppt_y"/>
                                          </p:val>
                                        </p:tav>
                                        <p:tav tm="100000">
                                          <p:val>
                                            <p:strVal val="#ppt_y+#ppt_h*1.125000"/>
                                          </p:val>
                                        </p:tav>
                                      </p:tavLst>
                                    </p:anim>
                                    <p:animEffect transition="out" filter="wipe(down)">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xit" presetSubtype="4" fill="hold" grpId="1" nodeType="clickEffect">
                                  <p:stCondLst>
                                    <p:cond delay="0"/>
                                  </p:stCondLst>
                                  <p:childTnLst>
                                    <p:anim calcmode="lin" valueType="num">
                                      <p:cBhvr additive="base">
                                        <p:cTn id="33" dur="500"/>
                                        <p:tgtEl>
                                          <p:spTgt spid="9"/>
                                        </p:tgtEl>
                                        <p:attrNameLst>
                                          <p:attrName>ppt_y</p:attrName>
                                        </p:attrNameLst>
                                      </p:cBhvr>
                                      <p:tavLst>
                                        <p:tav tm="0">
                                          <p:val>
                                            <p:strVal val="#ppt_y"/>
                                          </p:val>
                                        </p:tav>
                                        <p:tav tm="100000">
                                          <p:val>
                                            <p:strVal val="#ppt_y+#ppt_h*1.125000"/>
                                          </p:val>
                                        </p:tav>
                                      </p:tavLst>
                                    </p:anim>
                                    <p:animEffect transition="out" filter="wipe(down)">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xit" presetSubtype="4" fill="hold" grpId="1" nodeType="clickEffect">
                                  <p:stCondLst>
                                    <p:cond delay="0"/>
                                  </p:stCondLst>
                                  <p:childTnLst>
                                    <p:anim calcmode="lin" valueType="num">
                                      <p:cBhvr additive="base">
                                        <p:cTn id="44" dur="500"/>
                                        <p:tgtEl>
                                          <p:spTgt spid="10"/>
                                        </p:tgtEl>
                                        <p:attrNameLst>
                                          <p:attrName>ppt_y</p:attrName>
                                        </p:attrNameLst>
                                      </p:cBhvr>
                                      <p:tavLst>
                                        <p:tav tm="0">
                                          <p:val>
                                            <p:strVal val="#ppt_y"/>
                                          </p:val>
                                        </p:tav>
                                        <p:tav tm="100000">
                                          <p:val>
                                            <p:strVal val="#ppt_y+#ppt_h*1.125000"/>
                                          </p:val>
                                        </p:tav>
                                      </p:tavLst>
                                    </p:anim>
                                    <p:animEffect transition="out" filter="wipe(down)">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4" grpId="0" animBg="1"/>
      <p:bldP spid="4" grpId="1" animBg="1"/>
      <p:bldP spid="9" grpId="0" animBg="1"/>
      <p:bldP spid="9" grpId="1"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a:noAutofit/>
          </a:bodyPr>
          <a:lstStyle/>
          <a:p>
            <a:pPr algn="ctr" fontAlgn="auto">
              <a:spcAft>
                <a:spcPts val="0"/>
              </a:spcAft>
              <a:defRPr/>
            </a:pPr>
            <a:r>
              <a:rPr lang="it-IT" sz="2200" b="1" dirty="0" smtClean="0">
                <a:solidFill>
                  <a:schemeClr val="accent1">
                    <a:lumMod val="50000"/>
                  </a:schemeClr>
                </a:solidFill>
                <a:ea typeface="+mj-ea"/>
              </a:rPr>
              <a:t>Il caso </a:t>
            </a:r>
            <a:r>
              <a:rPr lang="it-IT" sz="2200" b="1" dirty="0" err="1" smtClean="0">
                <a:solidFill>
                  <a:schemeClr val="accent1">
                    <a:lumMod val="50000"/>
                  </a:schemeClr>
                </a:solidFill>
                <a:ea typeface="+mj-ea"/>
              </a:rPr>
              <a:t>luxury</a:t>
            </a:r>
            <a:r>
              <a:rPr lang="it-IT" sz="2200" b="1" dirty="0" smtClean="0">
                <a:solidFill>
                  <a:schemeClr val="accent1">
                    <a:lumMod val="50000"/>
                  </a:schemeClr>
                </a:solidFill>
                <a:ea typeface="+mj-ea"/>
              </a:rPr>
              <a:t> </a:t>
            </a:r>
            <a:r>
              <a:rPr lang="it-IT" sz="2200" b="1" dirty="0" err="1" smtClean="0">
                <a:solidFill>
                  <a:schemeClr val="accent1">
                    <a:lumMod val="50000"/>
                  </a:schemeClr>
                </a:solidFill>
                <a:ea typeface="+mj-ea"/>
              </a:rPr>
              <a:t>bags</a:t>
            </a:r>
            <a:endParaRPr lang="it-IT" sz="2200" b="1" dirty="0" smtClean="0">
              <a:solidFill>
                <a:schemeClr val="accent1">
                  <a:lumMod val="50000"/>
                </a:schemeClr>
              </a:solidFill>
              <a:ea typeface="+mj-ea"/>
            </a:endParaRPr>
          </a:p>
        </p:txBody>
      </p:sp>
      <p:sp>
        <p:nvSpPr>
          <p:cNvPr id="41986" name="Segnaposto numero diapositiva 6"/>
          <p:cNvSpPr>
            <a:spLocks noGrp="1"/>
          </p:cNvSpPr>
          <p:nvPr>
            <p:ph type="sldNum" sz="quarter" idx="12"/>
          </p:nvPr>
        </p:nvSpPr>
        <p:spPr>
          <a:noFill/>
          <a:ln>
            <a:miter lim="800000"/>
            <a:headEnd/>
            <a:tailEnd/>
          </a:ln>
        </p:spPr>
        <p:txBody>
          <a:bodyPr/>
          <a:lstStyle/>
          <a:p>
            <a:fld id="{7713D424-2FEF-405E-A831-D8FF795E7DF3}" type="slidenum">
              <a:rPr lang="en-US"/>
              <a:pPr/>
              <a:t>23</a:t>
            </a:fld>
            <a:endParaRPr lang="en-US"/>
          </a:p>
        </p:txBody>
      </p:sp>
      <p:sp>
        <p:nvSpPr>
          <p:cNvPr id="12" name="Segnaposto testo 21"/>
          <p:cNvSpPr>
            <a:spLocks noGrp="1"/>
          </p:cNvSpPr>
          <p:nvPr>
            <p:ph type="body" sz="half" idx="2"/>
          </p:nvPr>
        </p:nvSpPr>
        <p:spPr>
          <a:xfrm>
            <a:off x="1246188" y="809625"/>
            <a:ext cx="6591300" cy="493713"/>
          </a:xfrm>
        </p:spPr>
        <p:txBody>
          <a:bodyPr/>
          <a:lstStyle/>
          <a:p>
            <a:pPr algn="ctr"/>
            <a:r>
              <a:rPr lang="it-IT" sz="2400" b="1" i="1" smtClean="0"/>
              <a:t>Il sistema di budget in Luxury Bags</a:t>
            </a:r>
          </a:p>
        </p:txBody>
      </p:sp>
      <p:pic>
        <p:nvPicPr>
          <p:cNvPr id="4" name="Immagine 3"/>
          <p:cNvPicPr>
            <a:picLocks noChangeAspect="1"/>
          </p:cNvPicPr>
          <p:nvPr/>
        </p:nvPicPr>
        <p:blipFill>
          <a:blip r:embed="rId3" cstate="print"/>
          <a:srcRect/>
          <a:stretch>
            <a:fillRect/>
          </a:stretch>
        </p:blipFill>
        <p:spPr bwMode="auto">
          <a:xfrm>
            <a:off x="803275" y="1724025"/>
            <a:ext cx="7805738" cy="3763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a:noAutofit/>
          </a:bodyPr>
          <a:lstStyle/>
          <a:p>
            <a:pPr algn="ctr" fontAlgn="auto">
              <a:spcAft>
                <a:spcPts val="0"/>
              </a:spcAft>
              <a:defRPr/>
            </a:pPr>
            <a:r>
              <a:rPr lang="it-IT" sz="2200" b="1" dirty="0" smtClean="0">
                <a:solidFill>
                  <a:schemeClr val="accent1">
                    <a:lumMod val="50000"/>
                  </a:schemeClr>
                </a:solidFill>
                <a:ea typeface="+mj-ea"/>
              </a:rPr>
              <a:t>Il caso </a:t>
            </a:r>
            <a:r>
              <a:rPr lang="it-IT" sz="2200" b="1" dirty="0" err="1" smtClean="0">
                <a:solidFill>
                  <a:schemeClr val="accent1">
                    <a:lumMod val="50000"/>
                  </a:schemeClr>
                </a:solidFill>
                <a:ea typeface="+mj-ea"/>
              </a:rPr>
              <a:t>luxury</a:t>
            </a:r>
            <a:r>
              <a:rPr lang="it-IT" sz="2200" b="1" dirty="0" smtClean="0">
                <a:solidFill>
                  <a:schemeClr val="accent1">
                    <a:lumMod val="50000"/>
                  </a:schemeClr>
                </a:solidFill>
                <a:ea typeface="+mj-ea"/>
              </a:rPr>
              <a:t> </a:t>
            </a:r>
            <a:r>
              <a:rPr lang="it-IT" sz="2200" b="1" dirty="0" err="1" smtClean="0">
                <a:solidFill>
                  <a:schemeClr val="accent1">
                    <a:lumMod val="50000"/>
                  </a:schemeClr>
                </a:solidFill>
                <a:ea typeface="+mj-ea"/>
              </a:rPr>
              <a:t>bags</a:t>
            </a:r>
            <a:endParaRPr lang="it-IT" sz="2200" b="1" dirty="0" smtClean="0">
              <a:solidFill>
                <a:schemeClr val="accent1">
                  <a:lumMod val="50000"/>
                </a:schemeClr>
              </a:solidFill>
              <a:ea typeface="+mj-ea"/>
            </a:endParaRPr>
          </a:p>
        </p:txBody>
      </p:sp>
      <p:sp>
        <p:nvSpPr>
          <p:cNvPr id="43010" name="Segnaposto numero diapositiva 6"/>
          <p:cNvSpPr>
            <a:spLocks noGrp="1"/>
          </p:cNvSpPr>
          <p:nvPr>
            <p:ph type="sldNum" sz="quarter" idx="12"/>
          </p:nvPr>
        </p:nvSpPr>
        <p:spPr>
          <a:noFill/>
          <a:ln>
            <a:miter lim="800000"/>
            <a:headEnd/>
            <a:tailEnd/>
          </a:ln>
        </p:spPr>
        <p:txBody>
          <a:bodyPr/>
          <a:lstStyle/>
          <a:p>
            <a:fld id="{6D50EF36-1A4D-425E-992B-BD7DFA899E36}" type="slidenum">
              <a:rPr lang="en-US"/>
              <a:pPr/>
              <a:t>24</a:t>
            </a:fld>
            <a:endParaRPr lang="en-US"/>
          </a:p>
        </p:txBody>
      </p:sp>
      <p:sp>
        <p:nvSpPr>
          <p:cNvPr id="43011"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12" name="Segnaposto testo 21"/>
          <p:cNvSpPr>
            <a:spLocks noGrp="1"/>
          </p:cNvSpPr>
          <p:nvPr>
            <p:ph type="body" sz="half" idx="2"/>
          </p:nvPr>
        </p:nvSpPr>
        <p:spPr>
          <a:xfrm>
            <a:off x="1246188" y="809625"/>
            <a:ext cx="6591300" cy="493713"/>
          </a:xfrm>
        </p:spPr>
        <p:txBody>
          <a:bodyPr/>
          <a:lstStyle/>
          <a:p>
            <a:pPr algn="ctr"/>
            <a:r>
              <a:rPr lang="it-IT" sz="2400" b="1" i="1" smtClean="0"/>
              <a:t>Il sistema di budget in Luxury Bags</a:t>
            </a:r>
          </a:p>
        </p:txBody>
      </p:sp>
      <p:pic>
        <p:nvPicPr>
          <p:cNvPr id="74754" name="Immagine 1"/>
          <p:cNvPicPr>
            <a:picLocks noChangeAspect="1" noChangeArrowheads="1"/>
          </p:cNvPicPr>
          <p:nvPr/>
        </p:nvPicPr>
        <p:blipFill>
          <a:blip r:embed="rId3" cstate="print"/>
          <a:srcRect l="21271" t="22069" r="19701" b="20068"/>
          <a:stretch>
            <a:fillRect/>
          </a:stretch>
        </p:blipFill>
        <p:spPr bwMode="auto">
          <a:xfrm>
            <a:off x="900113" y="1524000"/>
            <a:ext cx="7866062" cy="4341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4754"/>
                                        </p:tgtEl>
                                        <p:attrNameLst>
                                          <p:attrName>style.visibility</p:attrName>
                                        </p:attrNameLst>
                                      </p:cBhvr>
                                      <p:to>
                                        <p:strVal val="visible"/>
                                      </p:to>
                                    </p:set>
                                    <p:animEffect transition="in" filter="dissolve">
                                      <p:cBhvr>
                                        <p:cTn id="13" dur="5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a:noAutofit/>
          </a:bodyPr>
          <a:lstStyle/>
          <a:p>
            <a:pPr algn="ctr" fontAlgn="auto">
              <a:spcAft>
                <a:spcPts val="0"/>
              </a:spcAft>
              <a:defRPr/>
            </a:pPr>
            <a:r>
              <a:rPr lang="it-IT" sz="2200" b="1" dirty="0" smtClean="0">
                <a:solidFill>
                  <a:schemeClr val="accent1">
                    <a:lumMod val="50000"/>
                  </a:schemeClr>
                </a:solidFill>
                <a:ea typeface="+mj-ea"/>
              </a:rPr>
              <a:t>Il caso </a:t>
            </a:r>
            <a:r>
              <a:rPr lang="it-IT" sz="2200" b="1" dirty="0" err="1" smtClean="0">
                <a:solidFill>
                  <a:schemeClr val="accent1">
                    <a:lumMod val="50000"/>
                  </a:schemeClr>
                </a:solidFill>
                <a:ea typeface="+mj-ea"/>
              </a:rPr>
              <a:t>luxury</a:t>
            </a:r>
            <a:r>
              <a:rPr lang="it-IT" sz="2200" b="1" dirty="0" smtClean="0">
                <a:solidFill>
                  <a:schemeClr val="accent1">
                    <a:lumMod val="50000"/>
                  </a:schemeClr>
                </a:solidFill>
                <a:ea typeface="+mj-ea"/>
              </a:rPr>
              <a:t> </a:t>
            </a:r>
            <a:r>
              <a:rPr lang="it-IT" sz="2200" b="1" dirty="0" err="1" smtClean="0">
                <a:solidFill>
                  <a:schemeClr val="accent1">
                    <a:lumMod val="50000"/>
                  </a:schemeClr>
                </a:solidFill>
                <a:ea typeface="+mj-ea"/>
              </a:rPr>
              <a:t>bags</a:t>
            </a:r>
            <a:endParaRPr lang="it-IT" sz="2200" b="1" dirty="0" smtClean="0">
              <a:solidFill>
                <a:schemeClr val="accent1">
                  <a:lumMod val="50000"/>
                </a:schemeClr>
              </a:solidFill>
              <a:ea typeface="+mj-ea"/>
            </a:endParaRPr>
          </a:p>
        </p:txBody>
      </p:sp>
      <p:sp>
        <p:nvSpPr>
          <p:cNvPr id="44034" name="Segnaposto numero diapositiva 6"/>
          <p:cNvSpPr>
            <a:spLocks noGrp="1"/>
          </p:cNvSpPr>
          <p:nvPr>
            <p:ph type="sldNum" sz="quarter" idx="12"/>
          </p:nvPr>
        </p:nvSpPr>
        <p:spPr>
          <a:noFill/>
          <a:ln>
            <a:miter lim="800000"/>
            <a:headEnd/>
            <a:tailEnd/>
          </a:ln>
        </p:spPr>
        <p:txBody>
          <a:bodyPr/>
          <a:lstStyle/>
          <a:p>
            <a:fld id="{F3C11492-F9D5-4F5F-A646-8F543F5CB06B}" type="slidenum">
              <a:rPr lang="en-US"/>
              <a:pPr/>
              <a:t>25</a:t>
            </a:fld>
            <a:endParaRPr lang="en-US"/>
          </a:p>
        </p:txBody>
      </p:sp>
      <p:sp>
        <p:nvSpPr>
          <p:cNvPr id="12" name="Segnaposto testo 21"/>
          <p:cNvSpPr>
            <a:spLocks noGrp="1"/>
          </p:cNvSpPr>
          <p:nvPr>
            <p:ph type="body" sz="half" idx="2"/>
          </p:nvPr>
        </p:nvSpPr>
        <p:spPr>
          <a:xfrm>
            <a:off x="1246188" y="809625"/>
            <a:ext cx="6591300" cy="493713"/>
          </a:xfrm>
        </p:spPr>
        <p:txBody>
          <a:bodyPr/>
          <a:lstStyle/>
          <a:p>
            <a:pPr algn="ctr"/>
            <a:r>
              <a:rPr lang="it-IT" sz="2400" b="1" i="1" smtClean="0"/>
              <a:t>Il sistema di budget in Luxury Bags</a:t>
            </a:r>
          </a:p>
        </p:txBody>
      </p:sp>
      <p:pic>
        <p:nvPicPr>
          <p:cNvPr id="3" name="Immagine 2"/>
          <p:cNvPicPr>
            <a:picLocks noChangeAspect="1"/>
          </p:cNvPicPr>
          <p:nvPr/>
        </p:nvPicPr>
        <p:blipFill>
          <a:blip r:embed="rId3" cstate="print"/>
          <a:srcRect/>
          <a:stretch>
            <a:fillRect/>
          </a:stretch>
        </p:blipFill>
        <p:spPr bwMode="auto">
          <a:xfrm>
            <a:off x="776288" y="1846263"/>
            <a:ext cx="8094662" cy="3244850"/>
          </a:xfrm>
          <a:prstGeom prst="rect">
            <a:avLst/>
          </a:prstGeom>
          <a:noFill/>
          <a:ln w="9525">
            <a:noFill/>
            <a:miter lim="800000"/>
            <a:headEnd/>
            <a:tailEnd/>
          </a:ln>
        </p:spPr>
      </p:pic>
      <p:pic>
        <p:nvPicPr>
          <p:cNvPr id="5" name="Immagine 4"/>
          <p:cNvPicPr>
            <a:picLocks noChangeAspect="1"/>
          </p:cNvPicPr>
          <p:nvPr/>
        </p:nvPicPr>
        <p:blipFill>
          <a:blip r:embed="rId4" cstate="print"/>
          <a:srcRect/>
          <a:stretch>
            <a:fillRect/>
          </a:stretch>
        </p:blipFill>
        <p:spPr bwMode="auto">
          <a:xfrm>
            <a:off x="747713" y="1939925"/>
            <a:ext cx="8131175" cy="3086100"/>
          </a:xfrm>
          <a:prstGeom prst="rect">
            <a:avLst/>
          </a:prstGeom>
          <a:noFill/>
          <a:ln w="9525">
            <a:noFill/>
            <a:miter lim="800000"/>
            <a:headEnd/>
            <a:tailEnd/>
          </a:ln>
        </p:spPr>
      </p:pic>
      <p:sp>
        <p:nvSpPr>
          <p:cNvPr id="6" name="CasellaDiTesto 5"/>
          <p:cNvSpPr txBox="1">
            <a:spLocks noChangeArrowheads="1"/>
          </p:cNvSpPr>
          <p:nvPr/>
        </p:nvSpPr>
        <p:spPr bwMode="auto">
          <a:xfrm>
            <a:off x="1462088" y="5284788"/>
            <a:ext cx="3051175" cy="566737"/>
          </a:xfrm>
          <a:prstGeom prst="rect">
            <a:avLst/>
          </a:prstGeom>
          <a:noFill/>
          <a:ln w="57150">
            <a:noFill/>
            <a:miter lim="800000"/>
            <a:headEnd/>
            <a:tailEnd/>
          </a:ln>
        </p:spPr>
        <p:txBody>
          <a:bodyPr/>
          <a:lstStyle/>
          <a:p>
            <a:pPr marL="514350" indent="-514350"/>
            <a:r>
              <a:rPr lang="it-IT" sz="1200"/>
              <a:t>Valori espressi in migliaia di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1584325" y="2011363"/>
            <a:ext cx="6589713" cy="1281112"/>
          </a:xfrm>
        </p:spPr>
        <p:txBody>
          <a:bodyPr wrap="square" numCol="1" anchor="ctr" anchorCtr="0" compatLnSpc="1">
            <a:prstTxWarp prst="textNoShape">
              <a:avLst/>
            </a:prstTxWarp>
          </a:bodyPr>
          <a:lstStyle/>
          <a:p>
            <a:r>
              <a:rPr lang="en-US" sz="3600" cap="none" smtClean="0"/>
              <a:t>Grazie per l</a:t>
            </a:r>
            <a:r>
              <a:rPr lang="en-US" altLang="it-IT" sz="3600" cap="none" smtClean="0"/>
              <a:t>’</a:t>
            </a:r>
            <a:r>
              <a:rPr lang="en-US" sz="3600" cap="none" smtClean="0"/>
              <a:t>attenzione</a:t>
            </a:r>
          </a:p>
        </p:txBody>
      </p:sp>
      <p:sp>
        <p:nvSpPr>
          <p:cNvPr id="45058" name="Segnaposto numero diapositiva 8"/>
          <p:cNvSpPr>
            <a:spLocks noGrp="1"/>
          </p:cNvSpPr>
          <p:nvPr>
            <p:ph type="sldNum" sz="quarter" idx="12"/>
          </p:nvPr>
        </p:nvSpPr>
        <p:spPr>
          <a:noFill/>
          <a:ln>
            <a:miter lim="800000"/>
            <a:headEnd/>
            <a:tailEnd/>
          </a:ln>
        </p:spPr>
        <p:txBody>
          <a:bodyPr/>
          <a:lstStyle/>
          <a:p>
            <a:fld id="{B7D2D7E5-1D26-41E4-85F4-1E6F079C9BFA}" type="slidenum">
              <a:rPr lang="en-US"/>
              <a:pPr/>
              <a:t>26</a:t>
            </a:fld>
            <a:endParaRPr lang="en-US"/>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306513" y="1509713"/>
            <a:ext cx="6589712" cy="1281112"/>
          </a:xfrm>
          <a:noFill/>
          <a:ln>
            <a:noFill/>
          </a:ln>
        </p:spPr>
        <p:txBody>
          <a:bodyPr wrap="square" numCol="1" anchorCtr="0" compatLnSpc="1">
            <a:prstTxWarp prst="textNoShape">
              <a:avLst/>
            </a:prstTxWarp>
            <a:normAutofit fontScale="90000"/>
          </a:bodyPr>
          <a:lstStyle/>
          <a:p>
            <a:r>
              <a:rPr lang="it-IT" sz="6000" dirty="0" smtClean="0"/>
              <a:t>L</a:t>
            </a:r>
            <a:r>
              <a:rPr lang="it-IT" altLang="it-IT" sz="6000" dirty="0" smtClean="0"/>
              <a:t>’</a:t>
            </a:r>
            <a:r>
              <a:rPr lang="it-IT" sz="6000" dirty="0" smtClean="0"/>
              <a:t>assetto organizzato delle aziende nel settore moda</a:t>
            </a:r>
            <a:r>
              <a:rPr lang="it-IT" sz="2200" cap="none" dirty="0" smtClean="0"/>
              <a:t/>
            </a:r>
            <a:br>
              <a:rPr lang="it-IT" sz="2200" cap="none" dirty="0" smtClean="0"/>
            </a:br>
            <a:endParaRPr lang="en-US" sz="2200" cap="none" dirty="0" smtClean="0"/>
          </a:p>
        </p:txBody>
      </p:sp>
      <p:sp>
        <p:nvSpPr>
          <p:cNvPr id="21506" name="Segnaposto numero diapositiva 6"/>
          <p:cNvSpPr>
            <a:spLocks noGrp="1"/>
          </p:cNvSpPr>
          <p:nvPr>
            <p:ph type="sldNum" sz="quarter" idx="12"/>
          </p:nvPr>
        </p:nvSpPr>
        <p:spPr>
          <a:noFill/>
          <a:ln>
            <a:miter lim="800000"/>
            <a:headEnd/>
            <a:tailEnd/>
          </a:ln>
        </p:spPr>
        <p:txBody>
          <a:bodyPr/>
          <a:lstStyle/>
          <a:p>
            <a:fld id="{F6FFFCA5-4B44-44C9-8BCF-FD820600CF8D}" type="slidenum">
              <a:rPr lang="en-US"/>
              <a:pPr/>
              <a:t>3</a:t>
            </a:fld>
            <a:endParaRPr lang="en-US"/>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28575"/>
            <a:ext cx="8794750" cy="377825"/>
          </a:xfrm>
        </p:spPr>
        <p:txBody>
          <a:bodyPr wrap="square" numCol="1" anchorCtr="0" compatLnSpc="1">
            <a:prstTxWarp prst="textNoShape">
              <a:avLst/>
            </a:prstTxWarp>
            <a:normAutofit/>
          </a:bodyPr>
          <a:lstStyle/>
          <a:p>
            <a:pPr algn="ctr"/>
            <a:r>
              <a:rPr lang="en-US" sz="1800" b="1" dirty="0" err="1" smtClean="0">
                <a:solidFill>
                  <a:schemeClr val="accent1">
                    <a:lumMod val="50000"/>
                  </a:schemeClr>
                </a:solidFill>
                <a:ea typeface="+mj-ea"/>
              </a:rPr>
              <a:t>L</a:t>
            </a:r>
            <a:r>
              <a:rPr lang="en-US" altLang="it-IT" sz="1800" b="1" dirty="0" err="1" smtClean="0">
                <a:solidFill>
                  <a:schemeClr val="accent1">
                    <a:lumMod val="50000"/>
                  </a:schemeClr>
                </a:solidFill>
                <a:ea typeface="+mj-ea"/>
              </a:rPr>
              <a:t>’</a:t>
            </a:r>
            <a:r>
              <a:rPr lang="en-US" sz="1800" b="1" dirty="0" err="1" smtClean="0">
                <a:solidFill>
                  <a:schemeClr val="accent1">
                    <a:lumMod val="50000"/>
                  </a:schemeClr>
                </a:solidFill>
                <a:ea typeface="+mj-ea"/>
              </a:rPr>
              <a:t>assetto</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organizzativo</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delle</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aziende</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nel</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settore</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moda</a:t>
            </a:r>
            <a:r>
              <a:rPr lang="en-US" sz="1800" b="1" dirty="0" smtClean="0">
                <a:solidFill>
                  <a:schemeClr val="accent1">
                    <a:lumMod val="50000"/>
                  </a:schemeClr>
                </a:solidFill>
                <a:ea typeface="+mj-ea"/>
              </a:rPr>
              <a:t>.</a:t>
            </a:r>
          </a:p>
        </p:txBody>
      </p:sp>
      <p:sp>
        <p:nvSpPr>
          <p:cNvPr id="22" name="Segnaposto testo 21"/>
          <p:cNvSpPr>
            <a:spLocks noGrp="1"/>
          </p:cNvSpPr>
          <p:nvPr>
            <p:ph type="body" sz="half" idx="2"/>
          </p:nvPr>
        </p:nvSpPr>
        <p:spPr>
          <a:xfrm>
            <a:off x="812800" y="722313"/>
            <a:ext cx="7851775" cy="584200"/>
          </a:xfrm>
        </p:spPr>
        <p:txBody>
          <a:bodyPr>
            <a:normAutofit fontScale="85000" lnSpcReduction="10000"/>
          </a:bodyPr>
          <a:lstStyle/>
          <a:p>
            <a:pPr algn="ctr"/>
            <a:r>
              <a:rPr lang="it-IT" sz="2400" b="1" i="1" dirty="0" smtClean="0"/>
              <a:t>Le fasi del processo produttivo di un</a:t>
            </a:r>
            <a:r>
              <a:rPr lang="it-IT" altLang="it-IT" sz="2400" b="1" i="1" dirty="0" smtClean="0"/>
              <a:t>’</a:t>
            </a:r>
            <a:r>
              <a:rPr lang="it-IT" sz="2400" b="1" i="1" dirty="0" smtClean="0"/>
              <a:t>azienda nel settore moda</a:t>
            </a:r>
          </a:p>
        </p:txBody>
      </p:sp>
      <p:sp>
        <p:nvSpPr>
          <p:cNvPr id="22531" name="Segnaposto numero diapositiva 6"/>
          <p:cNvSpPr>
            <a:spLocks noGrp="1"/>
          </p:cNvSpPr>
          <p:nvPr>
            <p:ph type="sldNum" sz="quarter" idx="12"/>
          </p:nvPr>
        </p:nvSpPr>
        <p:spPr>
          <a:noFill/>
          <a:ln>
            <a:miter lim="800000"/>
            <a:headEnd/>
            <a:tailEnd/>
          </a:ln>
        </p:spPr>
        <p:txBody>
          <a:bodyPr/>
          <a:lstStyle/>
          <a:p>
            <a:fld id="{16ECD6C1-3DC8-4A03-8B5E-4B39FDCF9966}" type="slidenum">
              <a:rPr lang="en-US"/>
              <a:pPr/>
              <a:t>4</a:t>
            </a:fld>
            <a:endParaRPr lang="en-US"/>
          </a:p>
        </p:txBody>
      </p:sp>
      <p:pic>
        <p:nvPicPr>
          <p:cNvPr id="1027" name="Diagramma 1"/>
          <p:cNvPicPr>
            <a:picLocks noChangeArrowheads="1"/>
          </p:cNvPicPr>
          <p:nvPr/>
        </p:nvPicPr>
        <p:blipFill>
          <a:blip r:embed="rId3" cstate="print"/>
          <a:srcRect/>
          <a:stretch>
            <a:fillRect/>
          </a:stretch>
        </p:blipFill>
        <p:spPr bwMode="auto">
          <a:xfrm>
            <a:off x="1408113" y="1755775"/>
            <a:ext cx="6299200" cy="4471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28575"/>
            <a:ext cx="8794750" cy="377825"/>
          </a:xfrm>
        </p:spPr>
        <p:txBody>
          <a:bodyPr wrap="square" numCol="1" anchorCtr="0" compatLnSpc="1">
            <a:prstTxWarp prst="textNoShape">
              <a:avLst/>
            </a:prstTxWarp>
            <a:normAutofit/>
          </a:bodyPr>
          <a:lstStyle/>
          <a:p>
            <a:pPr algn="ctr"/>
            <a:r>
              <a:rPr lang="en-US" sz="1800" b="1" dirty="0" err="1" smtClean="0">
                <a:solidFill>
                  <a:schemeClr val="accent1">
                    <a:lumMod val="50000"/>
                  </a:schemeClr>
                </a:solidFill>
                <a:ea typeface="+mj-ea"/>
              </a:rPr>
              <a:t>L</a:t>
            </a:r>
            <a:r>
              <a:rPr lang="en-US" altLang="it-IT" sz="1800" b="1" dirty="0" err="1" smtClean="0">
                <a:solidFill>
                  <a:schemeClr val="accent1">
                    <a:lumMod val="50000"/>
                  </a:schemeClr>
                </a:solidFill>
                <a:ea typeface="+mj-ea"/>
              </a:rPr>
              <a:t>’</a:t>
            </a:r>
            <a:r>
              <a:rPr lang="en-US" sz="1800" b="1" dirty="0" err="1" smtClean="0">
                <a:solidFill>
                  <a:schemeClr val="accent1">
                    <a:lumMod val="50000"/>
                  </a:schemeClr>
                </a:solidFill>
                <a:ea typeface="+mj-ea"/>
              </a:rPr>
              <a:t>assetto</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organizzativo</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delle</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aziende</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nel</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settore</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moda</a:t>
            </a:r>
            <a:endParaRPr lang="en-US" sz="1800" b="1" dirty="0" smtClean="0">
              <a:solidFill>
                <a:schemeClr val="accent1">
                  <a:lumMod val="50000"/>
                </a:schemeClr>
              </a:solidFill>
              <a:ea typeface="+mj-ea"/>
            </a:endParaRPr>
          </a:p>
        </p:txBody>
      </p:sp>
      <p:sp>
        <p:nvSpPr>
          <p:cNvPr id="22" name="Segnaposto testo 21"/>
          <p:cNvSpPr>
            <a:spLocks noGrp="1"/>
          </p:cNvSpPr>
          <p:nvPr>
            <p:ph type="body" sz="half" idx="2"/>
          </p:nvPr>
        </p:nvSpPr>
        <p:spPr>
          <a:xfrm>
            <a:off x="1231900" y="809625"/>
            <a:ext cx="6591300" cy="493713"/>
          </a:xfrm>
        </p:spPr>
        <p:txBody>
          <a:bodyPr/>
          <a:lstStyle/>
          <a:p>
            <a:pPr algn="ctr"/>
            <a:r>
              <a:rPr lang="it-IT" sz="2400" b="1" i="1" dirty="0" smtClean="0"/>
              <a:t>La logica delle collezioni</a:t>
            </a:r>
          </a:p>
        </p:txBody>
      </p:sp>
      <p:sp>
        <p:nvSpPr>
          <p:cNvPr id="23555" name="Segnaposto numero diapositiva 6"/>
          <p:cNvSpPr>
            <a:spLocks noGrp="1"/>
          </p:cNvSpPr>
          <p:nvPr>
            <p:ph type="sldNum" sz="quarter" idx="12"/>
          </p:nvPr>
        </p:nvSpPr>
        <p:spPr>
          <a:noFill/>
          <a:ln>
            <a:miter lim="800000"/>
            <a:headEnd/>
            <a:tailEnd/>
          </a:ln>
        </p:spPr>
        <p:txBody>
          <a:bodyPr/>
          <a:lstStyle/>
          <a:p>
            <a:fld id="{F2536CD8-AF86-4AD4-B059-4E98155F26F3}" type="slidenum">
              <a:rPr lang="en-US"/>
              <a:pPr/>
              <a:t>5</a:t>
            </a:fld>
            <a:endParaRPr lang="en-US"/>
          </a:p>
        </p:txBody>
      </p:sp>
      <p:sp>
        <p:nvSpPr>
          <p:cNvPr id="6" name="CasellaDiTesto 5"/>
          <p:cNvSpPr txBox="1"/>
          <p:nvPr/>
        </p:nvSpPr>
        <p:spPr>
          <a:xfrm>
            <a:off x="609600" y="1524000"/>
            <a:ext cx="8040688" cy="2032000"/>
          </a:xfrm>
          <a:prstGeom prst="rect">
            <a:avLst/>
          </a:prstGeom>
          <a:noFill/>
          <a:ln w="57150">
            <a:noFill/>
          </a:ln>
        </p:spPr>
        <p:txBody>
          <a:bodyPr>
            <a:normAutofit/>
          </a:bodyPr>
          <a:lstStyle/>
          <a:p>
            <a:pPr marL="342900" indent="-342900" algn="just" defTabSz="457200">
              <a:lnSpc>
                <a:spcPct val="110000"/>
              </a:lnSpc>
              <a:spcBef>
                <a:spcPts val="1000"/>
              </a:spcBef>
              <a:buClr>
                <a:srgbClr val="1D6295"/>
              </a:buClr>
              <a:buSzPct val="100000"/>
              <a:buFont typeface="Wingdings" pitchFamily="2" charset="2"/>
              <a:buChar char="Ø"/>
            </a:pPr>
            <a:r>
              <a:rPr lang="it-IT" sz="2200" i="1" dirty="0">
                <a:solidFill>
                  <a:srgbClr val="404040"/>
                </a:solidFill>
              </a:rPr>
              <a:t>Il concetto di collezione può essere paragonato a quello di linee di prodotto negli altri tipi d</a:t>
            </a:r>
            <a:r>
              <a:rPr lang="it-IT" altLang="it-IT" sz="2200" i="1" dirty="0">
                <a:solidFill>
                  <a:srgbClr val="404040"/>
                </a:solidFill>
              </a:rPr>
              <a:t>’</a:t>
            </a:r>
            <a:r>
              <a:rPr lang="it-IT" sz="2200" i="1" dirty="0">
                <a:solidFill>
                  <a:srgbClr val="404040"/>
                </a:solidFill>
              </a:rPr>
              <a:t>imprese al di fuori del settore moda, con la differenza che i prodotti del sistema moda seguono parametri diversi identificati in stagionalità, varianti e occasioni d</a:t>
            </a:r>
            <a:r>
              <a:rPr lang="it-IT" altLang="it-IT" sz="2200" i="1" dirty="0">
                <a:solidFill>
                  <a:srgbClr val="404040"/>
                </a:solidFill>
              </a:rPr>
              <a:t>’</a:t>
            </a:r>
            <a:r>
              <a:rPr lang="it-IT" sz="2200" i="1" dirty="0">
                <a:solidFill>
                  <a:srgbClr val="404040"/>
                </a:solidFill>
              </a:rPr>
              <a:t>uso. </a:t>
            </a:r>
          </a:p>
          <a:p>
            <a:pPr marL="342900" indent="-342900" defTabSz="457200"/>
            <a:endParaRPr lang="it-IT" sz="5600" dirty="0"/>
          </a:p>
        </p:txBody>
      </p:sp>
      <p:pic>
        <p:nvPicPr>
          <p:cNvPr id="3" name="Immagine 2"/>
          <p:cNvPicPr>
            <a:picLocks noChangeAspect="1"/>
          </p:cNvPicPr>
          <p:nvPr/>
        </p:nvPicPr>
        <p:blipFill>
          <a:blip r:embed="rId3" cstate="print"/>
          <a:srcRect/>
          <a:stretch>
            <a:fillRect/>
          </a:stretch>
        </p:blipFill>
        <p:spPr bwMode="auto">
          <a:xfrm>
            <a:off x="747713" y="3910013"/>
            <a:ext cx="7972425" cy="1284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28575"/>
            <a:ext cx="8794750" cy="377825"/>
          </a:xfrm>
        </p:spPr>
        <p:txBody>
          <a:bodyPr wrap="square" numCol="1" anchorCtr="0" compatLnSpc="1">
            <a:prstTxWarp prst="textNoShape">
              <a:avLst/>
            </a:prstTxWarp>
            <a:noAutofit/>
          </a:bodyPr>
          <a:lstStyle/>
          <a:p>
            <a:pPr algn="ctr"/>
            <a:r>
              <a:rPr lang="en-US" sz="1800" b="1" dirty="0" err="1" smtClean="0">
                <a:solidFill>
                  <a:schemeClr val="accent1">
                    <a:lumMod val="50000"/>
                  </a:schemeClr>
                </a:solidFill>
                <a:ea typeface="+mj-ea"/>
              </a:rPr>
              <a:t>L</a:t>
            </a:r>
            <a:r>
              <a:rPr lang="en-US" altLang="it-IT" sz="1800" b="1" dirty="0" err="1" smtClean="0">
                <a:solidFill>
                  <a:schemeClr val="accent1">
                    <a:lumMod val="50000"/>
                  </a:schemeClr>
                </a:solidFill>
                <a:ea typeface="+mj-ea"/>
              </a:rPr>
              <a:t>’</a:t>
            </a:r>
            <a:r>
              <a:rPr lang="en-US" sz="1800" b="1" dirty="0" err="1" smtClean="0">
                <a:solidFill>
                  <a:schemeClr val="accent1">
                    <a:lumMod val="50000"/>
                  </a:schemeClr>
                </a:solidFill>
                <a:ea typeface="+mj-ea"/>
              </a:rPr>
              <a:t>assetto</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organizzativo</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delle</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aziende</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nel</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settore</a:t>
            </a:r>
            <a:r>
              <a:rPr lang="en-US" sz="1800" b="1" dirty="0" smtClean="0">
                <a:solidFill>
                  <a:schemeClr val="accent1">
                    <a:lumMod val="50000"/>
                  </a:schemeClr>
                </a:solidFill>
                <a:ea typeface="+mj-ea"/>
              </a:rPr>
              <a:t> </a:t>
            </a:r>
            <a:r>
              <a:rPr lang="en-US" sz="1800" b="1" dirty="0" err="1" smtClean="0">
                <a:solidFill>
                  <a:schemeClr val="accent1">
                    <a:lumMod val="50000"/>
                  </a:schemeClr>
                </a:solidFill>
                <a:ea typeface="+mj-ea"/>
              </a:rPr>
              <a:t>moda</a:t>
            </a:r>
            <a:endParaRPr lang="en-US" sz="1800" b="1" dirty="0" smtClean="0">
              <a:solidFill>
                <a:schemeClr val="accent1">
                  <a:lumMod val="50000"/>
                </a:schemeClr>
              </a:solidFill>
              <a:ea typeface="+mj-ea"/>
            </a:endParaRPr>
          </a:p>
        </p:txBody>
      </p:sp>
      <p:sp>
        <p:nvSpPr>
          <p:cNvPr id="22" name="Segnaposto testo 21"/>
          <p:cNvSpPr>
            <a:spLocks noGrp="1"/>
          </p:cNvSpPr>
          <p:nvPr>
            <p:ph type="body" sz="half" idx="2"/>
          </p:nvPr>
        </p:nvSpPr>
        <p:spPr>
          <a:xfrm>
            <a:off x="1231900" y="809625"/>
            <a:ext cx="6591300" cy="493713"/>
          </a:xfrm>
        </p:spPr>
        <p:txBody>
          <a:bodyPr/>
          <a:lstStyle/>
          <a:p>
            <a:pPr algn="ctr"/>
            <a:r>
              <a:rPr lang="it-IT" sz="2400" b="1" i="1" smtClean="0"/>
              <a:t>Il pronto programmato e il pronto moda</a:t>
            </a:r>
          </a:p>
        </p:txBody>
      </p:sp>
      <p:sp>
        <p:nvSpPr>
          <p:cNvPr id="24579" name="Segnaposto numero diapositiva 6"/>
          <p:cNvSpPr>
            <a:spLocks noGrp="1"/>
          </p:cNvSpPr>
          <p:nvPr>
            <p:ph type="sldNum" sz="quarter" idx="12"/>
          </p:nvPr>
        </p:nvSpPr>
        <p:spPr>
          <a:noFill/>
          <a:ln>
            <a:miter lim="800000"/>
            <a:headEnd/>
            <a:tailEnd/>
          </a:ln>
        </p:spPr>
        <p:txBody>
          <a:bodyPr/>
          <a:lstStyle/>
          <a:p>
            <a:fld id="{06B904FB-E772-49FE-9CC6-0377192754EC}" type="slidenum">
              <a:rPr lang="en-US"/>
              <a:pPr/>
              <a:t>6</a:t>
            </a:fld>
            <a:endParaRPr lang="en-US"/>
          </a:p>
        </p:txBody>
      </p:sp>
      <p:sp>
        <p:nvSpPr>
          <p:cNvPr id="24580"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8" name="CasellaDiTesto 7"/>
          <p:cNvSpPr txBox="1"/>
          <p:nvPr/>
        </p:nvSpPr>
        <p:spPr>
          <a:xfrm>
            <a:off x="609600" y="1524000"/>
            <a:ext cx="8040688" cy="2627313"/>
          </a:xfrm>
          <a:prstGeom prst="rect">
            <a:avLst/>
          </a:prstGeom>
          <a:noFill/>
          <a:ln w="57150">
            <a:noFill/>
          </a:ln>
        </p:spPr>
        <p:txBody>
          <a:bodyPr>
            <a:normAutofit/>
          </a:bodyPr>
          <a:lstStyle/>
          <a:p>
            <a:pPr marL="342900" indent="-342900" algn="just" defTabSz="457200">
              <a:lnSpc>
                <a:spcPct val="90000"/>
              </a:lnSpc>
              <a:spcBef>
                <a:spcPts val="1000"/>
              </a:spcBef>
              <a:buClr>
                <a:srgbClr val="1D6295"/>
              </a:buClr>
              <a:buSzPct val="100000"/>
              <a:buFont typeface="Wingdings" pitchFamily="2" charset="2"/>
              <a:buChar char="Ø"/>
            </a:pPr>
            <a:r>
              <a:rPr lang="it-IT" sz="2000" i="1">
                <a:solidFill>
                  <a:srgbClr val="404040"/>
                </a:solidFill>
              </a:rPr>
              <a:t>Con il modello del programmato le aziende svolgono uno studio creativo importante su collezioni di dimensioni considerevoli, tali da generare un time to market lungo.</a:t>
            </a:r>
          </a:p>
          <a:p>
            <a:pPr marL="342900" indent="-342900" algn="just" defTabSz="457200">
              <a:lnSpc>
                <a:spcPct val="90000"/>
              </a:lnSpc>
              <a:spcBef>
                <a:spcPts val="1000"/>
              </a:spcBef>
              <a:buClr>
                <a:srgbClr val="1D6295"/>
              </a:buClr>
              <a:buSzPct val="100000"/>
              <a:buFont typeface="Wingdings" pitchFamily="2" charset="2"/>
              <a:buChar char="Ø"/>
            </a:pPr>
            <a:r>
              <a:rPr lang="it-IT" sz="2000" i="1">
                <a:solidFill>
                  <a:srgbClr val="404040"/>
                </a:solidFill>
              </a:rPr>
              <a:t>Con il modello del pronto moda le aziende realizzano il prodotto durante la stagione di vendita, con un processo creativo e produttivo velocissimo e normalmente su rose di articoli molto più ridotti.</a:t>
            </a:r>
          </a:p>
          <a:p>
            <a:pPr marL="342900" indent="-342900" defTabSz="457200">
              <a:lnSpc>
                <a:spcPct val="80000"/>
              </a:lnSpc>
            </a:pPr>
            <a:endParaRPr lang="it-IT" sz="2400"/>
          </a:p>
        </p:txBody>
      </p:sp>
      <p:pic>
        <p:nvPicPr>
          <p:cNvPr id="9" name="Immagine 8"/>
          <p:cNvPicPr>
            <a:picLocks noChangeAspect="1" noChangeArrowheads="1"/>
          </p:cNvPicPr>
          <p:nvPr/>
        </p:nvPicPr>
        <p:blipFill>
          <a:blip r:embed="rId3" cstate="print"/>
          <a:srcRect/>
          <a:stretch>
            <a:fillRect/>
          </a:stretch>
        </p:blipFill>
        <p:spPr bwMode="auto">
          <a:xfrm>
            <a:off x="671513" y="3924300"/>
            <a:ext cx="8154987" cy="119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54063" y="1722784"/>
            <a:ext cx="7983537" cy="3140764"/>
          </a:xfrm>
          <a:noFill/>
          <a:ln>
            <a:noFill/>
          </a:ln>
        </p:spPr>
        <p:txBody>
          <a:bodyPr wrap="square" numCol="1" anchorCtr="0" compatLnSpc="1">
            <a:prstTxWarp prst="textNoShape">
              <a:avLst/>
            </a:prstTxWarp>
            <a:noAutofit/>
          </a:bodyPr>
          <a:lstStyle/>
          <a:p>
            <a:r>
              <a:rPr lang="it-IT" sz="5400" dirty="0" smtClean="0"/>
              <a:t>Ricorso all</a:t>
            </a:r>
            <a:r>
              <a:rPr lang="it-IT" altLang="it-IT" sz="5400" dirty="0" smtClean="0"/>
              <a:t>’</a:t>
            </a:r>
            <a:r>
              <a:rPr lang="it-IT" sz="5400" dirty="0" smtClean="0"/>
              <a:t>outsourcing o mantenimento all</a:t>
            </a:r>
            <a:r>
              <a:rPr lang="it-IT" altLang="it-IT" sz="5400" dirty="0" smtClean="0"/>
              <a:t>’</a:t>
            </a:r>
            <a:r>
              <a:rPr lang="it-IT" sz="5400" dirty="0" smtClean="0"/>
              <a:t>interno</a:t>
            </a:r>
            <a:r>
              <a:rPr lang="it-IT" sz="6000" cap="none" dirty="0" smtClean="0"/>
              <a:t>?</a:t>
            </a:r>
            <a:endParaRPr lang="en-US" sz="6000" cap="none" dirty="0" smtClean="0"/>
          </a:p>
        </p:txBody>
      </p:sp>
      <p:sp>
        <p:nvSpPr>
          <p:cNvPr id="25602" name="Segnaposto numero diapositiva 6"/>
          <p:cNvSpPr>
            <a:spLocks noGrp="1"/>
          </p:cNvSpPr>
          <p:nvPr>
            <p:ph type="sldNum" sz="quarter" idx="12"/>
          </p:nvPr>
        </p:nvSpPr>
        <p:spPr>
          <a:noFill/>
          <a:ln>
            <a:miter lim="800000"/>
            <a:headEnd/>
            <a:tailEnd/>
          </a:ln>
        </p:spPr>
        <p:txBody>
          <a:bodyPr/>
          <a:lstStyle/>
          <a:p>
            <a:fld id="{1DBC6667-2E2A-4068-8A6A-23C8B2F76105}" type="slidenum">
              <a:rPr lang="en-US"/>
              <a:pPr/>
              <a:t>7</a:t>
            </a:fld>
            <a:endParaRPr lang="en-US"/>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wrap="square" numCol="1" anchorCtr="0" compatLnSpc="1">
            <a:prstTxWarp prst="textNoShape">
              <a:avLst/>
            </a:prstTxWarp>
            <a:noAutofit/>
          </a:bodyPr>
          <a:lstStyle/>
          <a:p>
            <a:pPr algn="ctr"/>
            <a:r>
              <a:rPr lang="it-IT" sz="1800" b="1" dirty="0" smtClean="0">
                <a:solidFill>
                  <a:schemeClr val="accent1">
                    <a:lumMod val="50000"/>
                  </a:schemeClr>
                </a:solidFill>
                <a:ea typeface="+mj-ea"/>
              </a:rPr>
              <a:t>Ricorso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outsourcing o mantenimento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interno?</a:t>
            </a:r>
          </a:p>
        </p:txBody>
      </p:sp>
      <p:sp>
        <p:nvSpPr>
          <p:cNvPr id="26626" name="Segnaposto numero diapositiva 6"/>
          <p:cNvSpPr>
            <a:spLocks noGrp="1"/>
          </p:cNvSpPr>
          <p:nvPr>
            <p:ph type="sldNum" sz="quarter" idx="12"/>
          </p:nvPr>
        </p:nvSpPr>
        <p:spPr>
          <a:noFill/>
          <a:ln>
            <a:miter lim="800000"/>
            <a:headEnd/>
            <a:tailEnd/>
          </a:ln>
        </p:spPr>
        <p:txBody>
          <a:bodyPr/>
          <a:lstStyle/>
          <a:p>
            <a:fld id="{7CC2D1C7-7BFE-4B8B-97B2-4E641945E97A}" type="slidenum">
              <a:rPr lang="en-US"/>
              <a:pPr/>
              <a:t>8</a:t>
            </a:fld>
            <a:endParaRPr lang="en-US"/>
          </a:p>
        </p:txBody>
      </p:sp>
      <p:sp>
        <p:nvSpPr>
          <p:cNvPr id="26627"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8" name="CasellaDiTesto 7"/>
          <p:cNvSpPr txBox="1"/>
          <p:nvPr/>
        </p:nvSpPr>
        <p:spPr>
          <a:xfrm>
            <a:off x="609600" y="1524000"/>
            <a:ext cx="8040688" cy="2627313"/>
          </a:xfrm>
          <a:prstGeom prst="rect">
            <a:avLst/>
          </a:prstGeom>
          <a:noFill/>
          <a:ln w="57150">
            <a:noFill/>
          </a:ln>
        </p:spPr>
        <p:txBody>
          <a:bodyPr>
            <a:normAutofit/>
          </a:bodyPr>
          <a:lstStyle/>
          <a:p>
            <a:pPr marL="342900" indent="-342900" algn="just" defTabSz="457200" fontAlgn="auto">
              <a:lnSpc>
                <a:spcPct val="110000"/>
              </a:lnSpc>
              <a:spcBef>
                <a:spcPts val="1000"/>
              </a:spcBef>
              <a:spcAft>
                <a:spcPts val="0"/>
              </a:spcAft>
              <a:buClr>
                <a:schemeClr val="accent2">
                  <a:lumMod val="75000"/>
                </a:schemeClr>
              </a:buClr>
              <a:buSzPct val="100000"/>
              <a:buFont typeface="Wingdings" panose="05000000000000000000" pitchFamily="2" charset="2"/>
              <a:buChar char="Ø"/>
              <a:defRPr/>
            </a:pPr>
            <a:endParaRPr lang="it-IT" sz="5000" i="1" dirty="0">
              <a:solidFill>
                <a:schemeClr val="tx1">
                  <a:lumMod val="75000"/>
                  <a:lumOff val="25000"/>
                </a:schemeClr>
              </a:solidFill>
              <a:latin typeface="+mn-lt"/>
              <a:ea typeface="+mn-ea"/>
            </a:endParaRPr>
          </a:p>
          <a:p>
            <a:pPr marL="514350" indent="-514350" fontAlgn="auto">
              <a:spcBef>
                <a:spcPts val="0"/>
              </a:spcBef>
              <a:spcAft>
                <a:spcPts val="0"/>
              </a:spcAft>
              <a:defRPr/>
            </a:pPr>
            <a:endParaRPr lang="it-IT" sz="6000" dirty="0">
              <a:latin typeface="+mn-lt"/>
              <a:ea typeface="+mn-ea"/>
            </a:endParaRPr>
          </a:p>
        </p:txBody>
      </p:sp>
      <p:sp>
        <p:nvSpPr>
          <p:cNvPr id="12" name="Segnaposto testo 21"/>
          <p:cNvSpPr>
            <a:spLocks noGrp="1"/>
          </p:cNvSpPr>
          <p:nvPr>
            <p:ph type="body" sz="half" idx="2"/>
          </p:nvPr>
        </p:nvSpPr>
        <p:spPr>
          <a:xfrm>
            <a:off x="363538" y="606425"/>
            <a:ext cx="8388350" cy="493713"/>
          </a:xfrm>
        </p:spPr>
        <p:txBody>
          <a:bodyPr/>
          <a:lstStyle/>
          <a:p>
            <a:pPr algn="ctr">
              <a:lnSpc>
                <a:spcPct val="90000"/>
              </a:lnSpc>
            </a:pPr>
            <a:r>
              <a:rPr lang="it-IT" sz="2000" b="1" i="1" smtClean="0"/>
              <a:t>Esternalizzazione/Mantenimento all</a:t>
            </a:r>
            <a:r>
              <a:rPr lang="it-IT" altLang="it-IT" sz="2000" b="1" i="1" smtClean="0"/>
              <a:t>’</a:t>
            </a:r>
            <a:r>
              <a:rPr lang="it-IT" sz="2000" b="1" i="1" smtClean="0"/>
              <a:t>interno del processo a monte</a:t>
            </a:r>
          </a:p>
        </p:txBody>
      </p:sp>
      <p:sp>
        <p:nvSpPr>
          <p:cNvPr id="26630" name="CasellaDiTesto 13"/>
          <p:cNvSpPr txBox="1">
            <a:spLocks noChangeArrowheads="1"/>
          </p:cNvSpPr>
          <p:nvPr/>
        </p:nvSpPr>
        <p:spPr bwMode="auto">
          <a:xfrm>
            <a:off x="790575" y="16335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15" name="CasellaDiTesto 14"/>
          <p:cNvSpPr txBox="1"/>
          <p:nvPr/>
        </p:nvSpPr>
        <p:spPr>
          <a:xfrm>
            <a:off x="660400" y="1312863"/>
            <a:ext cx="8040688" cy="2940050"/>
          </a:xfrm>
          <a:prstGeom prst="rect">
            <a:avLst/>
          </a:prstGeom>
          <a:noFill/>
          <a:ln w="57150">
            <a:noFill/>
          </a:ln>
        </p:spPr>
        <p:txBody>
          <a:bodyPr>
            <a:normAutofit/>
          </a:bodyPr>
          <a:lstStyle/>
          <a:p>
            <a:pPr marL="342900" indent="-342900" algn="just" defTabSz="457200">
              <a:lnSpc>
                <a:spcPct val="110000"/>
              </a:lnSpc>
              <a:spcBef>
                <a:spcPts val="1000"/>
              </a:spcBef>
              <a:buClr>
                <a:srgbClr val="1D6295"/>
              </a:buClr>
              <a:buSzPct val="100000"/>
              <a:buFont typeface="Wingdings" pitchFamily="2" charset="2"/>
              <a:buChar char="Ø"/>
            </a:pPr>
            <a:r>
              <a:rPr lang="it-IT" sz="2000" i="1">
                <a:solidFill>
                  <a:srgbClr val="404040"/>
                </a:solidFill>
              </a:rPr>
              <a:t>Perché mantenere il processo produttivo all</a:t>
            </a:r>
            <a:r>
              <a:rPr lang="it-IT" altLang="it-IT" sz="2000" i="1">
                <a:solidFill>
                  <a:srgbClr val="404040"/>
                </a:solidFill>
              </a:rPr>
              <a:t>’</a:t>
            </a:r>
            <a:r>
              <a:rPr lang="it-IT" sz="2000" i="1">
                <a:solidFill>
                  <a:srgbClr val="404040"/>
                </a:solidFill>
              </a:rPr>
              <a:t>interno:</a:t>
            </a:r>
            <a:endParaRPr lang="it-IT" sz="2000"/>
          </a:p>
          <a:p>
            <a:pPr marL="742950" lvl="1" indent="-285750" algn="just" defTabSz="457200">
              <a:lnSpc>
                <a:spcPct val="150000"/>
              </a:lnSpc>
              <a:buClr>
                <a:srgbClr val="1D6295"/>
              </a:buClr>
              <a:buFont typeface="Wingdings" pitchFamily="2" charset="2"/>
              <a:buChar char="Ø"/>
            </a:pPr>
            <a:r>
              <a:rPr lang="it-IT"/>
              <a:t>soddisfare internamente, almeno in parte, le esigenze riguardanti lo sviluppo del prototipo e del campione;</a:t>
            </a:r>
            <a:endParaRPr lang="it-IT" sz="1400"/>
          </a:p>
          <a:p>
            <a:pPr marL="742950" lvl="1" indent="-285750" algn="just" defTabSz="457200">
              <a:lnSpc>
                <a:spcPct val="150000"/>
              </a:lnSpc>
              <a:buClr>
                <a:srgbClr val="1D6295"/>
              </a:buClr>
              <a:buFont typeface="Wingdings" pitchFamily="2" charset="2"/>
              <a:buChar char="Ø"/>
            </a:pPr>
            <a:r>
              <a:rPr lang="it-IT"/>
              <a:t>conservare all</a:t>
            </a:r>
            <a:r>
              <a:rPr lang="it-IT" altLang="it-IT"/>
              <a:t>’</a:t>
            </a:r>
            <a:r>
              <a:rPr lang="it-IT"/>
              <a:t>interno il know-how quale competenza critica del settore, specialmente nel caso di prodotti di alta moda;</a:t>
            </a:r>
            <a:endParaRPr lang="it-IT" sz="1400"/>
          </a:p>
          <a:p>
            <a:pPr marL="742950" lvl="1" indent="-285750" algn="just" defTabSz="457200">
              <a:lnSpc>
                <a:spcPct val="150000"/>
              </a:lnSpc>
              <a:buClr>
                <a:srgbClr val="1D6295"/>
              </a:buClr>
              <a:buFont typeface="Wingdings" pitchFamily="2" charset="2"/>
              <a:buChar char="Ø"/>
            </a:pPr>
            <a:r>
              <a:rPr lang="it-IT"/>
              <a:t>disporre di una marginale capacità interna quale riserva di elasticità nelle situazioni di massimo carico di lavoro.</a:t>
            </a:r>
          </a:p>
          <a:p>
            <a:pPr marL="742950" lvl="1" indent="-285750" algn="just" defTabSz="457200">
              <a:lnSpc>
                <a:spcPct val="150000"/>
              </a:lnSpc>
            </a:pPr>
            <a:endParaRPr lang="it-IT" sz="2000" i="1">
              <a:solidFill>
                <a:srgbClr val="404040"/>
              </a:solidFill>
            </a:endParaRPr>
          </a:p>
          <a:p>
            <a:pPr marL="1257300" lvl="2" indent="-342900" algn="just" defTabSz="457200">
              <a:lnSpc>
                <a:spcPct val="110000"/>
              </a:lnSpc>
              <a:spcBef>
                <a:spcPts val="1000"/>
              </a:spcBef>
              <a:buClr>
                <a:srgbClr val="1D6295"/>
              </a:buClr>
              <a:buSzPct val="100000"/>
              <a:buFont typeface="Wingdings" pitchFamily="2" charset="2"/>
              <a:buChar char="Ø"/>
            </a:pPr>
            <a:endParaRPr lang="it-IT" sz="2000" i="1">
              <a:solidFill>
                <a:srgbClr val="404040"/>
              </a:solidFill>
            </a:endParaRPr>
          </a:p>
        </p:txBody>
      </p:sp>
      <p:sp>
        <p:nvSpPr>
          <p:cNvPr id="16" name="CasellaDiTesto 15"/>
          <p:cNvSpPr txBox="1"/>
          <p:nvPr/>
        </p:nvSpPr>
        <p:spPr>
          <a:xfrm>
            <a:off x="754063" y="4397375"/>
            <a:ext cx="8042275" cy="2940050"/>
          </a:xfrm>
          <a:prstGeom prst="rect">
            <a:avLst/>
          </a:prstGeom>
          <a:noFill/>
          <a:ln w="57150">
            <a:noFill/>
          </a:ln>
        </p:spPr>
        <p:txBody>
          <a:bodyPr>
            <a:normAutofit/>
          </a:bodyPr>
          <a:lstStyle/>
          <a:p>
            <a:pPr marL="342900" indent="-342900" algn="just" defTabSz="457200">
              <a:lnSpc>
                <a:spcPct val="110000"/>
              </a:lnSpc>
              <a:spcBef>
                <a:spcPts val="1000"/>
              </a:spcBef>
              <a:buClr>
                <a:srgbClr val="1D6295"/>
              </a:buClr>
              <a:buSzPct val="100000"/>
              <a:buFont typeface="Wingdings" pitchFamily="2" charset="2"/>
              <a:buChar char="Ø"/>
            </a:pPr>
            <a:r>
              <a:rPr lang="it-IT" sz="2000" i="1">
                <a:solidFill>
                  <a:srgbClr val="404040"/>
                </a:solidFill>
              </a:rPr>
              <a:t>Perché esternalizzarlo:</a:t>
            </a:r>
            <a:endParaRPr lang="it-IT" sz="2000"/>
          </a:p>
          <a:p>
            <a:pPr marL="742950" lvl="1" indent="-285750" algn="just" defTabSz="457200">
              <a:lnSpc>
                <a:spcPct val="150000"/>
              </a:lnSpc>
              <a:buClr>
                <a:srgbClr val="1D6295"/>
              </a:buClr>
              <a:buFont typeface="Wingdings" pitchFamily="2" charset="2"/>
              <a:buChar char="Ø"/>
            </a:pPr>
            <a:r>
              <a:rPr lang="it-IT"/>
              <a:t>cause specifiche (riduzione dei costi, maggiore flessibilità, ricerca di competenze specialistiche);</a:t>
            </a:r>
          </a:p>
          <a:p>
            <a:pPr marL="742950" lvl="1" indent="-285750" algn="just" defTabSz="457200">
              <a:lnSpc>
                <a:spcPct val="150000"/>
              </a:lnSpc>
              <a:buClr>
                <a:srgbClr val="1D6295"/>
              </a:buClr>
              <a:buFont typeface="Wingdings" pitchFamily="2" charset="2"/>
              <a:buChar char="Ø"/>
            </a:pPr>
            <a:r>
              <a:rPr lang="it-IT"/>
              <a:t>scelta strategica di concentrarsi su funzioni immateriali, esternalizzando l</a:t>
            </a:r>
            <a:r>
              <a:rPr lang="it-IT" altLang="it-IT"/>
              <a:t>’</a:t>
            </a:r>
            <a:r>
              <a:rPr lang="it-IT"/>
              <a:t>attività produttiva a imprese esterne.</a:t>
            </a:r>
          </a:p>
          <a:p>
            <a:pPr marL="1257300" lvl="2" indent="-342900" algn="just" defTabSz="457200">
              <a:lnSpc>
                <a:spcPct val="110000"/>
              </a:lnSpc>
              <a:spcBef>
                <a:spcPts val="1000"/>
              </a:spcBef>
              <a:buClr>
                <a:srgbClr val="1D6295"/>
              </a:buClr>
              <a:buSzPct val="100000"/>
              <a:buFont typeface="Wingdings" pitchFamily="2" charset="2"/>
              <a:buChar char="Ø"/>
            </a:pPr>
            <a:endParaRPr lang="it-IT" sz="2000" i="1">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288"/>
            <a:ext cx="8794750" cy="377825"/>
          </a:xfrm>
        </p:spPr>
        <p:txBody>
          <a:bodyPr wrap="square" numCol="1" anchorCtr="0" compatLnSpc="1">
            <a:prstTxWarp prst="textNoShape">
              <a:avLst/>
            </a:prstTxWarp>
            <a:noAutofit/>
          </a:bodyPr>
          <a:lstStyle/>
          <a:p>
            <a:pPr algn="ctr"/>
            <a:r>
              <a:rPr lang="it-IT" sz="1800" b="1" dirty="0" smtClean="0">
                <a:solidFill>
                  <a:schemeClr val="accent1">
                    <a:lumMod val="50000"/>
                  </a:schemeClr>
                </a:solidFill>
                <a:ea typeface="+mj-ea"/>
              </a:rPr>
              <a:t>Ricorso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outsourcing o mantenimento all</a:t>
            </a:r>
            <a:r>
              <a:rPr lang="it-IT" altLang="it-IT" sz="1800" b="1" dirty="0" smtClean="0">
                <a:solidFill>
                  <a:schemeClr val="accent1">
                    <a:lumMod val="50000"/>
                  </a:schemeClr>
                </a:solidFill>
                <a:ea typeface="+mj-ea"/>
              </a:rPr>
              <a:t>’</a:t>
            </a:r>
            <a:r>
              <a:rPr lang="it-IT" sz="1800" b="1" dirty="0" smtClean="0">
                <a:solidFill>
                  <a:schemeClr val="accent1">
                    <a:lumMod val="50000"/>
                  </a:schemeClr>
                </a:solidFill>
                <a:ea typeface="+mj-ea"/>
              </a:rPr>
              <a:t>interno?</a:t>
            </a:r>
          </a:p>
        </p:txBody>
      </p:sp>
      <p:sp>
        <p:nvSpPr>
          <p:cNvPr id="27650" name="Segnaposto numero diapositiva 6"/>
          <p:cNvSpPr>
            <a:spLocks noGrp="1"/>
          </p:cNvSpPr>
          <p:nvPr>
            <p:ph type="sldNum" sz="quarter" idx="12"/>
          </p:nvPr>
        </p:nvSpPr>
        <p:spPr>
          <a:noFill/>
          <a:ln>
            <a:miter lim="800000"/>
            <a:headEnd/>
            <a:tailEnd/>
          </a:ln>
        </p:spPr>
        <p:txBody>
          <a:bodyPr/>
          <a:lstStyle/>
          <a:p>
            <a:fld id="{188C2155-1E42-4D16-8D73-F7F58341D071}" type="slidenum">
              <a:rPr lang="en-US"/>
              <a:pPr/>
              <a:t>9</a:t>
            </a:fld>
            <a:endParaRPr lang="en-US"/>
          </a:p>
        </p:txBody>
      </p:sp>
      <p:sp>
        <p:nvSpPr>
          <p:cNvPr id="27651" name="CasellaDiTesto 5"/>
          <p:cNvSpPr txBox="1">
            <a:spLocks noChangeArrowheads="1"/>
          </p:cNvSpPr>
          <p:nvPr/>
        </p:nvSpPr>
        <p:spPr bwMode="auto">
          <a:xfrm>
            <a:off x="638175" y="14811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8" name="CasellaDiTesto 7"/>
          <p:cNvSpPr txBox="1"/>
          <p:nvPr/>
        </p:nvSpPr>
        <p:spPr>
          <a:xfrm>
            <a:off x="609600" y="1524000"/>
            <a:ext cx="8040688" cy="2627313"/>
          </a:xfrm>
          <a:prstGeom prst="rect">
            <a:avLst/>
          </a:prstGeom>
          <a:noFill/>
          <a:ln w="57150">
            <a:noFill/>
          </a:ln>
        </p:spPr>
        <p:txBody>
          <a:bodyPr>
            <a:normAutofit/>
          </a:bodyPr>
          <a:lstStyle/>
          <a:p>
            <a:pPr marL="342900" indent="-342900" algn="just" defTabSz="457200" fontAlgn="auto">
              <a:lnSpc>
                <a:spcPct val="110000"/>
              </a:lnSpc>
              <a:spcBef>
                <a:spcPts val="1000"/>
              </a:spcBef>
              <a:spcAft>
                <a:spcPts val="0"/>
              </a:spcAft>
              <a:buClr>
                <a:schemeClr val="accent2">
                  <a:lumMod val="75000"/>
                </a:schemeClr>
              </a:buClr>
              <a:buSzPct val="100000"/>
              <a:buFont typeface="Wingdings" panose="05000000000000000000" pitchFamily="2" charset="2"/>
              <a:buChar char="Ø"/>
              <a:defRPr/>
            </a:pPr>
            <a:endParaRPr lang="it-IT" sz="5000" i="1" dirty="0">
              <a:solidFill>
                <a:schemeClr val="tx1">
                  <a:lumMod val="75000"/>
                  <a:lumOff val="25000"/>
                </a:schemeClr>
              </a:solidFill>
              <a:latin typeface="+mn-lt"/>
              <a:ea typeface="+mn-ea"/>
            </a:endParaRPr>
          </a:p>
          <a:p>
            <a:pPr marL="514350" indent="-514350" fontAlgn="auto">
              <a:spcBef>
                <a:spcPts val="0"/>
              </a:spcBef>
              <a:spcAft>
                <a:spcPts val="0"/>
              </a:spcAft>
              <a:defRPr/>
            </a:pPr>
            <a:endParaRPr lang="it-IT" sz="6000" dirty="0">
              <a:latin typeface="+mn-lt"/>
              <a:ea typeface="+mn-ea"/>
            </a:endParaRPr>
          </a:p>
        </p:txBody>
      </p:sp>
      <p:sp>
        <p:nvSpPr>
          <p:cNvPr id="12" name="Segnaposto testo 21"/>
          <p:cNvSpPr>
            <a:spLocks noGrp="1"/>
          </p:cNvSpPr>
          <p:nvPr>
            <p:ph type="body" sz="half" idx="2"/>
          </p:nvPr>
        </p:nvSpPr>
        <p:spPr>
          <a:xfrm>
            <a:off x="363538" y="606425"/>
            <a:ext cx="8388350" cy="493713"/>
          </a:xfrm>
        </p:spPr>
        <p:txBody>
          <a:bodyPr/>
          <a:lstStyle/>
          <a:p>
            <a:pPr algn="ctr">
              <a:lnSpc>
                <a:spcPct val="90000"/>
              </a:lnSpc>
            </a:pPr>
            <a:r>
              <a:rPr lang="it-IT" sz="2000" b="1" i="1" smtClean="0"/>
              <a:t>Esternalizzazione/Mantenimento all</a:t>
            </a:r>
            <a:r>
              <a:rPr lang="it-IT" altLang="it-IT" sz="2000" b="1" i="1" smtClean="0"/>
              <a:t>’</a:t>
            </a:r>
            <a:r>
              <a:rPr lang="it-IT" sz="2000" b="1" i="1" smtClean="0"/>
              <a:t>interno del processo a valle</a:t>
            </a:r>
          </a:p>
        </p:txBody>
      </p:sp>
      <p:sp>
        <p:nvSpPr>
          <p:cNvPr id="27654" name="CasellaDiTesto 13"/>
          <p:cNvSpPr txBox="1">
            <a:spLocks noChangeArrowheads="1"/>
          </p:cNvSpPr>
          <p:nvPr/>
        </p:nvSpPr>
        <p:spPr bwMode="auto">
          <a:xfrm>
            <a:off x="790575" y="1633538"/>
            <a:ext cx="8040688" cy="2032000"/>
          </a:xfrm>
          <a:prstGeom prst="rect">
            <a:avLst/>
          </a:prstGeom>
          <a:noFill/>
          <a:ln w="57150">
            <a:noFill/>
            <a:miter lim="800000"/>
            <a:headEnd/>
            <a:tailEnd/>
          </a:ln>
        </p:spPr>
        <p:txBody>
          <a:bodyPr/>
          <a:lstStyle/>
          <a:p>
            <a:pPr marL="514350" indent="-514350">
              <a:buFont typeface="Wingdings" pitchFamily="2" charset="2"/>
              <a:buChar char="Ø"/>
            </a:pPr>
            <a:endParaRPr lang="it-IT" sz="6000"/>
          </a:p>
        </p:txBody>
      </p:sp>
      <p:sp>
        <p:nvSpPr>
          <p:cNvPr id="15" name="CasellaDiTesto 14"/>
          <p:cNvSpPr txBox="1"/>
          <p:nvPr/>
        </p:nvSpPr>
        <p:spPr>
          <a:xfrm>
            <a:off x="660400" y="1328738"/>
            <a:ext cx="8040688" cy="2938462"/>
          </a:xfrm>
          <a:prstGeom prst="rect">
            <a:avLst/>
          </a:prstGeom>
          <a:noFill/>
          <a:ln w="57150">
            <a:noFill/>
          </a:ln>
        </p:spPr>
        <p:txBody>
          <a:bodyPr>
            <a:normAutofit/>
          </a:bodyPr>
          <a:lstStyle/>
          <a:p>
            <a:pPr marL="342900" indent="-342900" algn="just" defTabSz="457200">
              <a:spcBef>
                <a:spcPts val="1000"/>
              </a:spcBef>
              <a:buClr>
                <a:srgbClr val="1D6295"/>
              </a:buClr>
              <a:buSzPct val="100000"/>
              <a:buFont typeface="Wingdings" pitchFamily="2" charset="2"/>
              <a:buChar char="Ø"/>
            </a:pPr>
            <a:r>
              <a:rPr lang="it-IT" sz="1700" i="1">
                <a:solidFill>
                  <a:srgbClr val="404040"/>
                </a:solidFill>
              </a:rPr>
              <a:t>Perché mantenere il processo distributivo all</a:t>
            </a:r>
            <a:r>
              <a:rPr lang="it-IT" altLang="it-IT" sz="1700" i="1">
                <a:solidFill>
                  <a:srgbClr val="404040"/>
                </a:solidFill>
              </a:rPr>
              <a:t>’</a:t>
            </a:r>
            <a:r>
              <a:rPr lang="it-IT" sz="1700" i="1">
                <a:solidFill>
                  <a:srgbClr val="404040"/>
                </a:solidFill>
              </a:rPr>
              <a:t>interno:</a:t>
            </a:r>
          </a:p>
          <a:p>
            <a:pPr marL="800100" lvl="1" indent="-342900" algn="just" defTabSz="457200">
              <a:lnSpc>
                <a:spcPct val="140000"/>
              </a:lnSpc>
              <a:buClr>
                <a:srgbClr val="1D6295"/>
              </a:buClr>
              <a:buFont typeface="Wingdings" pitchFamily="2" charset="2"/>
              <a:buChar char="Ø"/>
            </a:pPr>
            <a:r>
              <a:rPr lang="it-IT" sz="1700" i="1">
                <a:solidFill>
                  <a:srgbClr val="404040"/>
                </a:solidFill>
              </a:rPr>
              <a:t>contatto diretto con il cliente;</a:t>
            </a:r>
          </a:p>
          <a:p>
            <a:pPr marL="800100" lvl="1" indent="-342900" algn="just" defTabSz="457200">
              <a:lnSpc>
                <a:spcPct val="140000"/>
              </a:lnSpc>
              <a:buClr>
                <a:srgbClr val="1D6295"/>
              </a:buClr>
              <a:buFont typeface="Wingdings" pitchFamily="2" charset="2"/>
              <a:buChar char="Ø"/>
            </a:pPr>
            <a:r>
              <a:rPr lang="it-IT" sz="1700" i="1">
                <a:solidFill>
                  <a:srgbClr val="404040"/>
                </a:solidFill>
              </a:rPr>
              <a:t>possibilità di comprendere più facilmente le richieste della     clientela; </a:t>
            </a:r>
          </a:p>
          <a:p>
            <a:pPr marL="800100" lvl="1" indent="-342900" algn="just" defTabSz="457200">
              <a:lnSpc>
                <a:spcPct val="140000"/>
              </a:lnSpc>
              <a:buClr>
                <a:srgbClr val="1D6295"/>
              </a:buClr>
              <a:buFont typeface="Wingdings" pitchFamily="2" charset="2"/>
              <a:buChar char="Ø"/>
            </a:pPr>
            <a:r>
              <a:rPr lang="it-IT" sz="1900" i="1">
                <a:solidFill>
                  <a:srgbClr val="404040"/>
                </a:solidFill>
              </a:rPr>
              <a:t>possibilità di effettuare una programmazione più puntuale sulla base dei dati raccolti dai propri negozi monomarca;</a:t>
            </a:r>
          </a:p>
          <a:p>
            <a:pPr marL="800100" lvl="1" indent="-342900" algn="just" defTabSz="457200">
              <a:lnSpc>
                <a:spcPct val="140000"/>
              </a:lnSpc>
              <a:buClr>
                <a:srgbClr val="1D6295"/>
              </a:buClr>
              <a:buFont typeface="Wingdings" pitchFamily="2" charset="2"/>
              <a:buChar char="Ø"/>
            </a:pPr>
            <a:r>
              <a:rPr lang="it-IT" sz="1900" i="1">
                <a:solidFill>
                  <a:srgbClr val="404040"/>
                </a:solidFill>
              </a:rPr>
              <a:t>aumentare la pubblicità del proprio </a:t>
            </a:r>
            <a:r>
              <a:rPr lang="it-IT" sz="1700" i="1">
                <a:solidFill>
                  <a:srgbClr val="404040"/>
                </a:solidFill>
              </a:rPr>
              <a:t>marchio.</a:t>
            </a:r>
          </a:p>
          <a:p>
            <a:pPr marL="1257300" lvl="2" indent="-342900" algn="just" defTabSz="457200">
              <a:spcBef>
                <a:spcPts val="1000"/>
              </a:spcBef>
              <a:buClr>
                <a:srgbClr val="1D6295"/>
              </a:buClr>
              <a:buSzPct val="100000"/>
              <a:buFont typeface="Wingdings" pitchFamily="2" charset="2"/>
              <a:buChar char="Ø"/>
            </a:pPr>
            <a:endParaRPr lang="it-IT" sz="1700" i="1">
              <a:solidFill>
                <a:srgbClr val="404040"/>
              </a:solidFill>
            </a:endParaRPr>
          </a:p>
        </p:txBody>
      </p:sp>
      <p:sp>
        <p:nvSpPr>
          <p:cNvPr id="16" name="CasellaDiTesto 15"/>
          <p:cNvSpPr txBox="1"/>
          <p:nvPr/>
        </p:nvSpPr>
        <p:spPr>
          <a:xfrm>
            <a:off x="754063" y="4397375"/>
            <a:ext cx="8042275" cy="2940050"/>
          </a:xfrm>
          <a:prstGeom prst="rect">
            <a:avLst/>
          </a:prstGeom>
          <a:noFill/>
          <a:ln w="57150">
            <a:noFill/>
          </a:ln>
        </p:spPr>
        <p:txBody>
          <a:bodyPr>
            <a:normAutofit/>
          </a:bodyPr>
          <a:lstStyle/>
          <a:p>
            <a:pPr marL="342900" indent="-342900" algn="just" defTabSz="457200">
              <a:lnSpc>
                <a:spcPct val="110000"/>
              </a:lnSpc>
              <a:spcBef>
                <a:spcPts val="1000"/>
              </a:spcBef>
              <a:buClr>
                <a:srgbClr val="1D6295"/>
              </a:buClr>
              <a:buSzPct val="100000"/>
              <a:buFont typeface="Wingdings" pitchFamily="2" charset="2"/>
              <a:buChar char="Ø"/>
            </a:pPr>
            <a:r>
              <a:rPr lang="it-IT" sz="2000" i="1">
                <a:solidFill>
                  <a:srgbClr val="404040"/>
                </a:solidFill>
              </a:rPr>
              <a:t>Perché esternalizzarlo:</a:t>
            </a:r>
            <a:endParaRPr lang="it-IT" sz="2000"/>
          </a:p>
          <a:p>
            <a:pPr marL="800100" lvl="1" indent="-342900" algn="just" defTabSz="457200">
              <a:lnSpc>
                <a:spcPct val="140000"/>
              </a:lnSpc>
              <a:buClr>
                <a:srgbClr val="1D6295"/>
              </a:buClr>
              <a:buFont typeface="Wingdings" pitchFamily="2" charset="2"/>
              <a:buChar char="Ø"/>
            </a:pPr>
            <a:r>
              <a:rPr lang="it-IT" sz="2000" i="1">
                <a:solidFill>
                  <a:srgbClr val="404040"/>
                </a:solidFill>
              </a:rPr>
              <a:t>el</a:t>
            </a:r>
            <a:r>
              <a:rPr lang="it-IT" sz="1900" i="1">
                <a:solidFill>
                  <a:srgbClr val="404040"/>
                </a:solidFill>
              </a:rPr>
              <a:t>evati costi fissi dovuti agli investimenti effettuati nei negozi monomarca;</a:t>
            </a:r>
          </a:p>
          <a:p>
            <a:pPr marL="800100" lvl="1" indent="-342900" algn="just" defTabSz="457200">
              <a:lnSpc>
                <a:spcPct val="140000"/>
              </a:lnSpc>
              <a:buClr>
                <a:srgbClr val="1D6295"/>
              </a:buClr>
              <a:buFont typeface="Wingdings" pitchFamily="2" charset="2"/>
              <a:buChar char="Ø"/>
            </a:pPr>
            <a:r>
              <a:rPr lang="it-IT" sz="1900" i="1">
                <a:solidFill>
                  <a:srgbClr val="404040"/>
                </a:solidFill>
              </a:rPr>
              <a:t>elevate spese concernenti i salari del personale della rete vendita.</a:t>
            </a:r>
          </a:p>
          <a:p>
            <a:pPr marL="800100" lvl="1" indent="-342900" algn="just" defTabSz="457200">
              <a:lnSpc>
                <a:spcPct val="150000"/>
              </a:lnSpc>
              <a:spcBef>
                <a:spcPts val="1000"/>
              </a:spcBef>
              <a:buClr>
                <a:srgbClr val="1D6295"/>
              </a:buClr>
              <a:buSzPct val="100000"/>
              <a:buFont typeface="Wingdings" pitchFamily="2" charset="2"/>
              <a:buChar char="Ø"/>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5" grpId="0"/>
      <p:bldP spid="16" grpId="0"/>
    </p:bldLst>
  </p:timing>
</p:sld>
</file>

<file path=ppt/theme/theme1.xml><?xml version="1.0" encoding="utf-8"?>
<a:theme xmlns:a="http://schemas.openxmlformats.org/drawingml/2006/main" name="Presentazioni Laurea Alessio Mignone copia">
  <a:themeElements>
    <a:clrScheme name="Bl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txDef>
      <a:spPr>
        <a:solidFill>
          <a:schemeClr val="bg1"/>
        </a:solidFill>
        <a:ln w="57150">
          <a:noFill/>
        </a:ln>
      </a:spPr>
      <a:bodyPr vert="horz" lIns="91440" tIns="45720" rIns="91440" bIns="45720" rtlCol="0" anchor="t">
        <a:normAutofit fontScale="92500" lnSpcReduction="20000"/>
      </a:bodyPr>
      <a:lstStyle>
        <a:defPPr marL="514350" indent="-514350">
          <a:defRPr sz="6000" dirty="0" smtClean="0"/>
        </a:defPPr>
      </a:lstStyle>
    </a:txDef>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l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Presentazioni Laurea Alessio Mignone copia</Template>
  <TotalTime>161</TotalTime>
  <Words>931</Words>
  <Application>Microsoft Office PowerPoint</Application>
  <PresentationFormat>Presentazione su schermo (4:3)</PresentationFormat>
  <Paragraphs>155</Paragraphs>
  <Slides>26</Slides>
  <Notes>23</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26</vt:i4>
      </vt:variant>
    </vt:vector>
  </HeadingPairs>
  <TitlesOfParts>
    <vt:vector size="35" baseType="lpstr">
      <vt:lpstr>MS PGothic</vt:lpstr>
      <vt:lpstr>Arial</vt:lpstr>
      <vt:lpstr>Calibri</vt:lpstr>
      <vt:lpstr>Century Gothic</vt:lpstr>
      <vt:lpstr>Courier New</vt:lpstr>
      <vt:lpstr>Wingdings</vt:lpstr>
      <vt:lpstr>Wingdings 3</vt:lpstr>
      <vt:lpstr>Presentazioni Laurea Alessio Mignone copia</vt:lpstr>
      <vt:lpstr>Personalizza struttura</vt:lpstr>
      <vt:lpstr> IL CONTROLLO DI GESTIONE NELLA SUPPLY CHAIN DEL SETTORE MODA.  IL CASO LUXURY BAGS.</vt:lpstr>
      <vt:lpstr>Il  controllo di gestione nella supply chain del settore moda. Il caso luxury bags.</vt:lpstr>
      <vt:lpstr>L’assetto organizzato delle aziende nel settore moda </vt:lpstr>
      <vt:lpstr>L’assetto organizzativo delle aziende nel settore moda.</vt:lpstr>
      <vt:lpstr>L’assetto organizzativo delle aziende nel settore moda</vt:lpstr>
      <vt:lpstr>L’assetto organizzativo delle aziende nel settore moda</vt:lpstr>
      <vt:lpstr>Ricorso all’outsourcing o mantenimento all’interno?</vt:lpstr>
      <vt:lpstr>Ricorso all’outsourcing o mantenimento all’interno?</vt:lpstr>
      <vt:lpstr>Ricorso all’outsourcing o mantenimento all’interno?</vt:lpstr>
      <vt:lpstr>Ricorso all’outsourcing o mantenimento all’interno?</vt:lpstr>
      <vt:lpstr>Ricorso all’outsourcing o mantenimento all’interno?</vt:lpstr>
      <vt:lpstr>Ricorso all’outsourcing o mantenimento all’interno?</vt:lpstr>
      <vt:lpstr>Ricorso all’outsourcing o mantenimento all’interno?</vt:lpstr>
      <vt:lpstr>Ricorso all’outsourcing o mantenimento all’interno?</vt:lpstr>
      <vt:lpstr>Il controllo di gestione nelle aziende  subfornitrici</vt:lpstr>
      <vt:lpstr>Il controllo di gestione nelle aziende subfornitrici</vt:lpstr>
      <vt:lpstr>Il controllo di gestione nelle aziende subfornitrici</vt:lpstr>
      <vt:lpstr>Il controllo di gestione nelle aziende subfornitrici</vt:lpstr>
      <vt:lpstr>Il caso  Luxury bags</vt:lpstr>
      <vt:lpstr>Il caso luxury bags</vt:lpstr>
      <vt:lpstr>Il caso luxury bags</vt:lpstr>
      <vt:lpstr>Il caso luxury bags</vt:lpstr>
      <vt:lpstr>Il caso luxury bags</vt:lpstr>
      <vt:lpstr>Il caso luxury bags</vt:lpstr>
      <vt:lpstr>Il caso luxury bags</vt:lpstr>
      <vt:lpstr>Grazie per l’attenzione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CONTROLLO DI GESTIONE NELLA SUPPLY CHAIN DEL SETTORE MODA.  IL CASO LUXURY BAGS.</dc:title>
  <dc:creator>Graziella</dc:creator>
  <cp:lastModifiedBy>Cacelli</cp:lastModifiedBy>
  <cp:revision>7</cp:revision>
  <dcterms:created xsi:type="dcterms:W3CDTF">2015-04-26T10:07:24Z</dcterms:created>
  <dcterms:modified xsi:type="dcterms:W3CDTF">2015-05-04T13:51:30Z</dcterms:modified>
</cp:coreProperties>
</file>